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Lst>
  <p:sldSz cy="5143500" cx="9144000"/>
  <p:notesSz cx="6858000" cy="9144000"/>
  <p:embeddedFontLst>
    <p:embeddedFont>
      <p:font typeface="Raleway"/>
      <p:regular r:id="rId72"/>
      <p:bold r:id="rId73"/>
      <p:italic r:id="rId74"/>
      <p:boldItalic r:id="rId75"/>
    </p:embeddedFont>
    <p:embeddedFont>
      <p:font typeface="Roboto"/>
      <p:regular r:id="rId76"/>
      <p:bold r:id="rId77"/>
      <p:italic r:id="rId78"/>
      <p:boldItalic r:id="rId79"/>
    </p:embeddedFont>
    <p:embeddedFont>
      <p:font typeface="Lato"/>
      <p:regular r:id="rId80"/>
      <p:bold r:id="rId81"/>
      <p:italic r:id="rId82"/>
      <p:boldItalic r:id="rId83"/>
    </p:embeddedFont>
    <p:embeddedFont>
      <p:font typeface="Oswald"/>
      <p:regular r:id="rId84"/>
      <p:bold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6" roundtripDataSignature="AMtx7mgam+C8/tBfwmVR60uetbUYa86v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4300930-A380-4836-9EB0-4D6410A677DB}">
  <a:tblStyle styleId="{B4300930-A380-4836-9EB0-4D6410A677DB}" styleName="Table_0">
    <a:wholeTbl>
      <a:tcTxStyle b="off" i="off">
        <a:font>
          <a:latin typeface="Arial"/>
          <a:ea typeface="Arial"/>
          <a:cs typeface="Arial"/>
        </a:font>
        <a:srgbClr val="000000"/>
      </a:tcTxStyle>
      <a:tcStyle>
        <a:tcBdr>
          <a:left>
            <a:ln cap="flat" cmpd="sng" w="12700">
              <a:solidFill>
                <a:srgbClr val="9E9E9E"/>
              </a:solidFill>
              <a:prstDash val="solid"/>
              <a:round/>
              <a:headEnd len="sm" w="sm" type="none"/>
              <a:tailEnd len="sm" w="sm" type="none"/>
            </a:ln>
          </a:left>
          <a:right>
            <a:ln cap="flat" cmpd="sng" w="12700">
              <a:solidFill>
                <a:srgbClr val="9E9E9E"/>
              </a:solidFill>
              <a:prstDash val="solid"/>
              <a:round/>
              <a:headEnd len="sm" w="sm" type="none"/>
              <a:tailEnd len="sm" w="sm" type="none"/>
            </a:ln>
          </a:right>
          <a:top>
            <a:ln cap="flat" cmpd="sng" w="12700">
              <a:solidFill>
                <a:srgbClr val="9E9E9E"/>
              </a:solidFill>
              <a:prstDash val="solid"/>
              <a:round/>
              <a:headEnd len="sm" w="sm" type="none"/>
              <a:tailEnd len="sm" w="sm" type="none"/>
            </a:ln>
          </a:top>
          <a:bottom>
            <a:ln cap="flat" cmpd="sng" w="12700">
              <a:solidFill>
                <a:srgbClr val="9E9E9E"/>
              </a:solidFill>
              <a:prstDash val="solid"/>
              <a:round/>
              <a:headEnd len="sm" w="sm" type="none"/>
              <a:tailEnd len="sm" w="sm" type="none"/>
            </a:ln>
          </a:bottom>
          <a:insideH>
            <a:ln cap="flat" cmpd="sng" w="12700">
              <a:solidFill>
                <a:srgbClr val="9E9E9E"/>
              </a:solidFill>
              <a:prstDash val="solid"/>
              <a:round/>
              <a:headEnd len="sm" w="sm" type="none"/>
              <a:tailEnd len="sm" w="sm" type="none"/>
            </a:ln>
          </a:insideH>
          <a:insideV>
            <a:ln cap="flat" cmpd="sng" w="12700">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343F527C-5AB5-4CAB-8542-4D6CE7F0DD18}"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Oswald-regular.fntdata"/><Relationship Id="rId83" Type="http://schemas.openxmlformats.org/officeDocument/2006/relationships/font" Target="fonts/Lato-boldItalic.fntdata"/><Relationship Id="rId42" Type="http://schemas.openxmlformats.org/officeDocument/2006/relationships/slide" Target="slides/slide36.xml"/><Relationship Id="rId86" Type="http://customschemas.google.com/relationships/presentationmetadata" Target="metadata"/><Relationship Id="rId41" Type="http://schemas.openxmlformats.org/officeDocument/2006/relationships/slide" Target="slides/slide35.xml"/><Relationship Id="rId85" Type="http://schemas.openxmlformats.org/officeDocument/2006/relationships/font" Target="fonts/Oswald-bold.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ato-regular.fntdata"/><Relationship Id="rId82" Type="http://schemas.openxmlformats.org/officeDocument/2006/relationships/font" Target="fonts/Lato-italic.fntdata"/><Relationship Id="rId81"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aleway-bold.fntdata"/><Relationship Id="rId72" Type="http://schemas.openxmlformats.org/officeDocument/2006/relationships/font" Target="fonts/Raleway-regular.fntdata"/><Relationship Id="rId31" Type="http://schemas.openxmlformats.org/officeDocument/2006/relationships/slide" Target="slides/slide25.xml"/><Relationship Id="rId75" Type="http://schemas.openxmlformats.org/officeDocument/2006/relationships/font" Target="fonts/Raleway-boldItalic.fntdata"/><Relationship Id="rId30" Type="http://schemas.openxmlformats.org/officeDocument/2006/relationships/slide" Target="slides/slide24.xml"/><Relationship Id="rId74" Type="http://schemas.openxmlformats.org/officeDocument/2006/relationships/font" Target="fonts/Raleway-italic.fntdata"/><Relationship Id="rId33" Type="http://schemas.openxmlformats.org/officeDocument/2006/relationships/slide" Target="slides/slide27.xml"/><Relationship Id="rId77" Type="http://schemas.openxmlformats.org/officeDocument/2006/relationships/font" Target="fonts/Roboto-bold.fntdata"/><Relationship Id="rId32" Type="http://schemas.openxmlformats.org/officeDocument/2006/relationships/slide" Target="slides/slide26.xml"/><Relationship Id="rId76" Type="http://schemas.openxmlformats.org/officeDocument/2006/relationships/font" Target="fonts/Roboto-regular.fntdata"/><Relationship Id="rId35" Type="http://schemas.openxmlformats.org/officeDocument/2006/relationships/slide" Target="slides/slide29.xml"/><Relationship Id="rId79" Type="http://schemas.openxmlformats.org/officeDocument/2006/relationships/font" Target="fonts/Roboto-boldItalic.fntdata"/><Relationship Id="rId34" Type="http://schemas.openxmlformats.org/officeDocument/2006/relationships/slide" Target="slides/slide28.xml"/><Relationship Id="rId78" Type="http://schemas.openxmlformats.org/officeDocument/2006/relationships/font" Target="fonts/Roboto-italic.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2" name="Google Shape;63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1" name="Google Shape;6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8" name="Google Shape;6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6" name="Google Shape;65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2" name="Google Shape;66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9" name="Google Shape;66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7" name="Google Shape;67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6" name="Google Shape;68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4" name="Google Shape;69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9" name="Google Shape;69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3" name="Google Shape;57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5" name="Google Shape;70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3" name="Google Shape;71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9" name="Google Shape;71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5" name="Google Shape;72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1" name="Google Shape;73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8" name="Google Shape;73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8" name="Google Shape;748;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7" name="Google Shape;757;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2" name="Google Shape;762;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7" name="Google Shape;767;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2" name="Google Shape;772;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7" name="Google Shape;77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2" name="Google Shape;782;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0" name="Google Shape;79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5" name="Google Shape;79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0" name="Google Shape;800;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5" name="Google Shape;805;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0" name="Google Shape;810;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5" name="Google Shape;815;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1" name="Google Shape;821;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0" name="Google Shape;59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8" name="Google Shape;828;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4" name="Google Shape;834;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3" name="Google Shape;843;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9" name="Google Shape;849;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8" name="Google Shape;85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3" name="Google Shape;863;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0" name="Google Shape;870;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e976ceadb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5" name="Google Shape;875;ge976ceadb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e976ceadb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0" name="Google Shape;880;ge976ceadbf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b8026bc2e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5" name="Google Shape;885;gb8026bc2e2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5" name="Google Shape;59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1" name="Google Shape;891;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8" name="Google Shape;898;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6" name="Google Shape;90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5" name="Google Shape;915;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1" name="Google Shape;921;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7" name="Google Shape;92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6" name="Google Shape;936;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2" name="Google Shape;942;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1" name="Google Shape;951;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1083de487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1083de487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4" name="Google Shape;60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1083de487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1083de487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1083de487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1083de487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1083de4871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1083de4871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p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5" name="Google Shape;985;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1" name="Google Shape;991;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p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6" name="Google Shape;996;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1" name="Google Shape;61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8" name="Google Shape;61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5" name="Google Shape;62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9" name="Shape 9"/>
        <p:cNvGrpSpPr/>
        <p:nvPr/>
      </p:nvGrpSpPr>
      <p:grpSpPr>
        <a:xfrm>
          <a:off x="0" y="0"/>
          <a:ext cx="0" cy="0"/>
          <a:chOff x="0" y="0"/>
          <a:chExt cx="0" cy="0"/>
        </a:xfrm>
      </p:grpSpPr>
      <p:sp>
        <p:nvSpPr>
          <p:cNvPr id="10" name="Google Shape;10;p62"/>
          <p:cNvSpPr txBox="1"/>
          <p:nvPr>
            <p:ph type="ctrTitle"/>
          </p:nvPr>
        </p:nvSpPr>
        <p:spPr>
          <a:xfrm>
            <a:off x="720000" y="903413"/>
            <a:ext cx="4079700" cy="263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5200"/>
              <a:buNone/>
              <a:defRPr sz="48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62"/>
          <p:cNvSpPr txBox="1"/>
          <p:nvPr>
            <p:ph idx="1" type="subTitle"/>
          </p:nvPr>
        </p:nvSpPr>
        <p:spPr>
          <a:xfrm>
            <a:off x="720000" y="3500588"/>
            <a:ext cx="2350500" cy="73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6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3" name="Shape 143"/>
        <p:cNvGrpSpPr/>
        <p:nvPr/>
      </p:nvGrpSpPr>
      <p:grpSpPr>
        <a:xfrm>
          <a:off x="0" y="0"/>
          <a:ext cx="0" cy="0"/>
          <a:chOff x="0" y="0"/>
          <a:chExt cx="0" cy="0"/>
        </a:xfrm>
      </p:grpSpPr>
      <p:sp>
        <p:nvSpPr>
          <p:cNvPr id="144" name="Google Shape;144;p71"/>
          <p:cNvSpPr txBox="1"/>
          <p:nvPr>
            <p:ph type="title"/>
          </p:nvPr>
        </p:nvSpPr>
        <p:spPr>
          <a:xfrm>
            <a:off x="3216900" y="1653325"/>
            <a:ext cx="1599000" cy="123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900"/>
              <a:buNone/>
              <a:defRPr sz="7200">
                <a:solidFill>
                  <a:schemeClr val="accen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45" name="Google Shape;145;p71"/>
          <p:cNvSpPr txBox="1"/>
          <p:nvPr>
            <p:ph idx="2" type="title"/>
          </p:nvPr>
        </p:nvSpPr>
        <p:spPr>
          <a:xfrm>
            <a:off x="3216900" y="2879675"/>
            <a:ext cx="2622000" cy="610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Raleway"/>
              <a:buNone/>
              <a:defRPr>
                <a:solidFill>
                  <a:schemeClr val="accen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grpSp>
        <p:nvGrpSpPr>
          <p:cNvPr id="146" name="Google Shape;146;p71"/>
          <p:cNvGrpSpPr/>
          <p:nvPr/>
        </p:nvGrpSpPr>
        <p:grpSpPr>
          <a:xfrm>
            <a:off x="2598300" y="1013625"/>
            <a:ext cx="95400" cy="3116250"/>
            <a:chOff x="4524300" y="1013625"/>
            <a:chExt cx="95400" cy="3116250"/>
          </a:xfrm>
        </p:grpSpPr>
        <p:sp>
          <p:nvSpPr>
            <p:cNvPr id="147" name="Google Shape;147;p71"/>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71"/>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71"/>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71"/>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71"/>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71"/>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3" name="Google Shape;153;p7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4" name="Shape 154"/>
        <p:cNvGrpSpPr/>
        <p:nvPr/>
      </p:nvGrpSpPr>
      <p:grpSpPr>
        <a:xfrm>
          <a:off x="0" y="0"/>
          <a:ext cx="0" cy="0"/>
          <a:chOff x="0" y="0"/>
          <a:chExt cx="0" cy="0"/>
        </a:xfrm>
      </p:grpSpPr>
      <p:sp>
        <p:nvSpPr>
          <p:cNvPr id="155" name="Google Shape;155;p72"/>
          <p:cNvSpPr txBox="1"/>
          <p:nvPr>
            <p:ph type="title"/>
          </p:nvPr>
        </p:nvSpPr>
        <p:spPr>
          <a:xfrm>
            <a:off x="5162060" y="2286734"/>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4"/>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6" name="Google Shape;156;p72"/>
          <p:cNvSpPr txBox="1"/>
          <p:nvPr>
            <p:ph idx="1" type="body"/>
          </p:nvPr>
        </p:nvSpPr>
        <p:spPr>
          <a:xfrm>
            <a:off x="5162065" y="2821334"/>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57" name="Google Shape;157;p72"/>
          <p:cNvSpPr txBox="1"/>
          <p:nvPr>
            <p:ph idx="2" type="body"/>
          </p:nvPr>
        </p:nvSpPr>
        <p:spPr>
          <a:xfrm>
            <a:off x="1836640" y="2821334"/>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58" name="Google Shape;158;p72"/>
          <p:cNvSpPr txBox="1"/>
          <p:nvPr>
            <p:ph idx="3" type="title"/>
          </p:nvPr>
        </p:nvSpPr>
        <p:spPr>
          <a:xfrm>
            <a:off x="1836635" y="2286734"/>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6"/>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9" name="Google Shape;159;p72"/>
          <p:cNvSpPr txBox="1"/>
          <p:nvPr>
            <p:ph idx="4"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160" name="Google Shape;160;p72"/>
          <p:cNvGrpSpPr/>
          <p:nvPr/>
        </p:nvGrpSpPr>
        <p:grpSpPr>
          <a:xfrm>
            <a:off x="0" y="4569045"/>
            <a:ext cx="1022509" cy="572747"/>
            <a:chOff x="-77" y="3784091"/>
            <a:chExt cx="2423582" cy="1357541"/>
          </a:xfrm>
        </p:grpSpPr>
        <p:sp>
          <p:nvSpPr>
            <p:cNvPr id="161" name="Google Shape;161;p7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7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7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7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7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 name="Google Shape;166;p72"/>
          <p:cNvGrpSpPr/>
          <p:nvPr/>
        </p:nvGrpSpPr>
        <p:grpSpPr>
          <a:xfrm flipH="1">
            <a:off x="8121500" y="4569045"/>
            <a:ext cx="1022509" cy="572747"/>
            <a:chOff x="-77" y="3784091"/>
            <a:chExt cx="2423582" cy="1357541"/>
          </a:xfrm>
        </p:grpSpPr>
        <p:sp>
          <p:nvSpPr>
            <p:cNvPr id="167" name="Google Shape;167;p7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7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7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7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7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 name="Google Shape;172;p72"/>
          <p:cNvGrpSpPr/>
          <p:nvPr/>
        </p:nvGrpSpPr>
        <p:grpSpPr>
          <a:xfrm>
            <a:off x="4524300" y="1242225"/>
            <a:ext cx="95400" cy="3116250"/>
            <a:chOff x="4524300" y="1013625"/>
            <a:chExt cx="95400" cy="3116250"/>
          </a:xfrm>
        </p:grpSpPr>
        <p:sp>
          <p:nvSpPr>
            <p:cNvPr id="173" name="Google Shape;173;p72"/>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72"/>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72"/>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72"/>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72"/>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72"/>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9" name="Google Shape;179;p7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80" name="Shape 180"/>
        <p:cNvGrpSpPr/>
        <p:nvPr/>
      </p:nvGrpSpPr>
      <p:grpSpPr>
        <a:xfrm>
          <a:off x="0" y="0"/>
          <a:ext cx="0" cy="0"/>
          <a:chOff x="0" y="0"/>
          <a:chExt cx="0" cy="0"/>
        </a:xfrm>
      </p:grpSpPr>
      <p:sp>
        <p:nvSpPr>
          <p:cNvPr id="181" name="Google Shape;181;p73"/>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2" name="Google Shape;182;p73"/>
          <p:cNvSpPr txBox="1"/>
          <p:nvPr>
            <p:ph idx="1" type="subTitle"/>
          </p:nvPr>
        </p:nvSpPr>
        <p:spPr>
          <a:xfrm>
            <a:off x="719700" y="2434925"/>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3" name="Google Shape;183;p73"/>
          <p:cNvSpPr txBox="1"/>
          <p:nvPr>
            <p:ph idx="2" type="subTitle"/>
          </p:nvPr>
        </p:nvSpPr>
        <p:spPr>
          <a:xfrm>
            <a:off x="719850"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 name="Google Shape;184;p73"/>
          <p:cNvSpPr txBox="1"/>
          <p:nvPr>
            <p:ph idx="3" type="subTitle"/>
          </p:nvPr>
        </p:nvSpPr>
        <p:spPr>
          <a:xfrm>
            <a:off x="3413619" y="24349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5" name="Google Shape;185;p73"/>
          <p:cNvSpPr txBox="1"/>
          <p:nvPr>
            <p:ph idx="4" type="subTitle"/>
          </p:nvPr>
        </p:nvSpPr>
        <p:spPr>
          <a:xfrm>
            <a:off x="3413619"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6" name="Google Shape;186;p73"/>
          <p:cNvSpPr txBox="1"/>
          <p:nvPr>
            <p:ph idx="5" type="subTitle"/>
          </p:nvPr>
        </p:nvSpPr>
        <p:spPr>
          <a:xfrm>
            <a:off x="6107075" y="24349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187" name="Google Shape;187;p73"/>
          <p:cNvSpPr txBox="1"/>
          <p:nvPr>
            <p:ph idx="6" type="subTitle"/>
          </p:nvPr>
        </p:nvSpPr>
        <p:spPr>
          <a:xfrm>
            <a:off x="6107075" y="2734827"/>
            <a:ext cx="2316900" cy="79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88" name="Google Shape;188;p73"/>
          <p:cNvGrpSpPr/>
          <p:nvPr/>
        </p:nvGrpSpPr>
        <p:grpSpPr>
          <a:xfrm flipH="1" rot="5400000">
            <a:off x="-224874" y="4345871"/>
            <a:ext cx="1022509" cy="572747"/>
            <a:chOff x="-77" y="3784091"/>
            <a:chExt cx="2423582" cy="1357541"/>
          </a:xfrm>
        </p:grpSpPr>
        <p:sp>
          <p:nvSpPr>
            <p:cNvPr id="189" name="Google Shape;189;p7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7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7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7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7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73"/>
          <p:cNvGrpSpPr/>
          <p:nvPr/>
        </p:nvGrpSpPr>
        <p:grpSpPr>
          <a:xfrm flipH="1" rot="-5400000">
            <a:off x="8346373" y="224871"/>
            <a:ext cx="1022509" cy="572747"/>
            <a:chOff x="-77" y="3784091"/>
            <a:chExt cx="2423582" cy="1357541"/>
          </a:xfrm>
        </p:grpSpPr>
        <p:sp>
          <p:nvSpPr>
            <p:cNvPr id="195" name="Google Shape;195;p7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7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7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7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7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0" name="Google Shape;200;p7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01" name="Shape 201"/>
        <p:cNvGrpSpPr/>
        <p:nvPr/>
      </p:nvGrpSpPr>
      <p:grpSpPr>
        <a:xfrm>
          <a:off x="0" y="0"/>
          <a:ext cx="0" cy="0"/>
          <a:chOff x="0" y="0"/>
          <a:chExt cx="0" cy="0"/>
        </a:xfrm>
      </p:grpSpPr>
      <p:sp>
        <p:nvSpPr>
          <p:cNvPr id="202" name="Google Shape;202;p74"/>
          <p:cNvSpPr txBox="1"/>
          <p:nvPr>
            <p:ph type="title"/>
          </p:nvPr>
        </p:nvSpPr>
        <p:spPr>
          <a:xfrm>
            <a:off x="5238260" y="1866750"/>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2"/>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3" name="Google Shape;203;p74"/>
          <p:cNvSpPr txBox="1"/>
          <p:nvPr>
            <p:ph idx="1" type="body"/>
          </p:nvPr>
        </p:nvSpPr>
        <p:spPr>
          <a:xfrm>
            <a:off x="5238265" y="2401350"/>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4" name="Google Shape;204;p74"/>
          <p:cNvSpPr txBox="1"/>
          <p:nvPr>
            <p:ph idx="2" type="body"/>
          </p:nvPr>
        </p:nvSpPr>
        <p:spPr>
          <a:xfrm>
            <a:off x="1760440" y="2401350"/>
            <a:ext cx="2145300" cy="10278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5" name="Google Shape;205;p74"/>
          <p:cNvSpPr txBox="1"/>
          <p:nvPr>
            <p:ph idx="3" type="title"/>
          </p:nvPr>
        </p:nvSpPr>
        <p:spPr>
          <a:xfrm>
            <a:off x="1760435" y="1866750"/>
            <a:ext cx="2145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accent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6" name="Google Shape;206;p74"/>
          <p:cNvSpPr txBox="1"/>
          <p:nvPr>
            <p:ph idx="4"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07" name="Google Shape;207;p74"/>
          <p:cNvGrpSpPr/>
          <p:nvPr/>
        </p:nvGrpSpPr>
        <p:grpSpPr>
          <a:xfrm rot="-5400000">
            <a:off x="8346373" y="4345871"/>
            <a:ext cx="1022509" cy="572747"/>
            <a:chOff x="-77" y="3784091"/>
            <a:chExt cx="2423582" cy="1357541"/>
          </a:xfrm>
        </p:grpSpPr>
        <p:sp>
          <p:nvSpPr>
            <p:cNvPr id="208" name="Google Shape;208;p7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7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7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7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 name="Google Shape;213;p74"/>
          <p:cNvGrpSpPr/>
          <p:nvPr/>
        </p:nvGrpSpPr>
        <p:grpSpPr>
          <a:xfrm rot="5400000">
            <a:off x="-224874" y="224871"/>
            <a:ext cx="1022509" cy="572747"/>
            <a:chOff x="-77" y="3784091"/>
            <a:chExt cx="2423582" cy="1357541"/>
          </a:xfrm>
        </p:grpSpPr>
        <p:sp>
          <p:nvSpPr>
            <p:cNvPr id="214" name="Google Shape;214;p7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7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7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7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 name="Google Shape;219;p74"/>
          <p:cNvGrpSpPr/>
          <p:nvPr/>
        </p:nvGrpSpPr>
        <p:grpSpPr>
          <a:xfrm>
            <a:off x="4524300" y="1089825"/>
            <a:ext cx="95400" cy="3116250"/>
            <a:chOff x="4524300" y="1013625"/>
            <a:chExt cx="95400" cy="3116250"/>
          </a:xfrm>
        </p:grpSpPr>
        <p:sp>
          <p:nvSpPr>
            <p:cNvPr id="220" name="Google Shape;220;p74"/>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74"/>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4"/>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74"/>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74"/>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74"/>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6" name="Google Shape;226;p7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7" name="Shape 227"/>
        <p:cNvGrpSpPr/>
        <p:nvPr/>
      </p:nvGrpSpPr>
      <p:grpSpPr>
        <a:xfrm>
          <a:off x="0" y="0"/>
          <a:ext cx="0" cy="0"/>
          <a:chOff x="0" y="0"/>
          <a:chExt cx="0" cy="0"/>
        </a:xfrm>
      </p:grpSpPr>
      <p:sp>
        <p:nvSpPr>
          <p:cNvPr id="228" name="Google Shape;228;p75"/>
          <p:cNvSpPr txBox="1"/>
          <p:nvPr>
            <p:ph hasCustomPrompt="1" type="title"/>
          </p:nvPr>
        </p:nvSpPr>
        <p:spPr>
          <a:xfrm>
            <a:off x="1903250" y="1834838"/>
            <a:ext cx="5337600" cy="11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200"/>
              <a:buNone/>
              <a:defRPr sz="77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29" name="Google Shape;229;p75"/>
          <p:cNvSpPr txBox="1"/>
          <p:nvPr>
            <p:ph idx="1" type="body"/>
          </p:nvPr>
        </p:nvSpPr>
        <p:spPr>
          <a:xfrm>
            <a:off x="2524200" y="2955575"/>
            <a:ext cx="4095600" cy="3531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500"/>
            </a:lvl1pPr>
            <a:lvl2pPr indent="-317500" lvl="1" marL="914400" algn="ctr">
              <a:lnSpc>
                <a:spcPct val="100000"/>
              </a:lnSpc>
              <a:spcBef>
                <a:spcPts val="0"/>
              </a:spcBef>
              <a:spcAft>
                <a:spcPts val="0"/>
              </a:spcAft>
              <a:buSzPts val="1400"/>
              <a:buChar char="○"/>
              <a:defRPr/>
            </a:lvl2pPr>
            <a:lvl3pPr indent="-317500" lvl="2" marL="1371600" algn="ctr">
              <a:lnSpc>
                <a:spcPct val="100000"/>
              </a:lnSpc>
              <a:spcBef>
                <a:spcPts val="1600"/>
              </a:spcBef>
              <a:spcAft>
                <a:spcPts val="0"/>
              </a:spcAft>
              <a:buSzPts val="1400"/>
              <a:buChar char="■"/>
              <a:defRPr/>
            </a:lvl3pPr>
            <a:lvl4pPr indent="-317500" lvl="3" marL="1828800" algn="ctr">
              <a:lnSpc>
                <a:spcPct val="100000"/>
              </a:lnSpc>
              <a:spcBef>
                <a:spcPts val="1600"/>
              </a:spcBef>
              <a:spcAft>
                <a:spcPts val="0"/>
              </a:spcAft>
              <a:buSzPts val="1400"/>
              <a:buChar char="●"/>
              <a:defRPr/>
            </a:lvl4pPr>
            <a:lvl5pPr indent="-317500" lvl="4" marL="2286000" algn="ctr">
              <a:lnSpc>
                <a:spcPct val="100000"/>
              </a:lnSpc>
              <a:spcBef>
                <a:spcPts val="1600"/>
              </a:spcBef>
              <a:spcAft>
                <a:spcPts val="0"/>
              </a:spcAft>
              <a:buSzPts val="1400"/>
              <a:buChar char="○"/>
              <a:defRPr/>
            </a:lvl5pPr>
            <a:lvl6pPr indent="-317500" lvl="5" marL="2743200" algn="ctr">
              <a:lnSpc>
                <a:spcPct val="100000"/>
              </a:lnSpc>
              <a:spcBef>
                <a:spcPts val="1600"/>
              </a:spcBef>
              <a:spcAft>
                <a:spcPts val="0"/>
              </a:spcAft>
              <a:buSzPts val="1400"/>
              <a:buChar char="■"/>
              <a:defRPr/>
            </a:lvl6pPr>
            <a:lvl7pPr indent="-317500" lvl="6" marL="3200400" algn="ctr">
              <a:lnSpc>
                <a:spcPct val="100000"/>
              </a:lnSpc>
              <a:spcBef>
                <a:spcPts val="1600"/>
              </a:spcBef>
              <a:spcAft>
                <a:spcPts val="0"/>
              </a:spcAft>
              <a:buSzPts val="1400"/>
              <a:buChar char="●"/>
              <a:defRPr/>
            </a:lvl7pPr>
            <a:lvl8pPr indent="-317500" lvl="7" marL="3657600" algn="ctr">
              <a:lnSpc>
                <a:spcPct val="100000"/>
              </a:lnSpc>
              <a:spcBef>
                <a:spcPts val="1600"/>
              </a:spcBef>
              <a:spcAft>
                <a:spcPts val="0"/>
              </a:spcAft>
              <a:buSzPts val="1400"/>
              <a:buChar char="○"/>
              <a:defRPr/>
            </a:lvl8pPr>
            <a:lvl9pPr indent="-317500" lvl="8" marL="4114800" algn="ctr">
              <a:lnSpc>
                <a:spcPct val="100000"/>
              </a:lnSpc>
              <a:spcBef>
                <a:spcPts val="1600"/>
              </a:spcBef>
              <a:spcAft>
                <a:spcPts val="1600"/>
              </a:spcAft>
              <a:buSzPts val="1400"/>
              <a:buChar char="■"/>
              <a:defRPr/>
            </a:lvl9pPr>
          </a:lstStyle>
          <a:p/>
        </p:txBody>
      </p:sp>
      <p:grpSp>
        <p:nvGrpSpPr>
          <p:cNvPr id="230" name="Google Shape;230;p75"/>
          <p:cNvGrpSpPr/>
          <p:nvPr/>
        </p:nvGrpSpPr>
        <p:grpSpPr>
          <a:xfrm flipH="1">
            <a:off x="6720423" y="3784091"/>
            <a:ext cx="2423582" cy="1357541"/>
            <a:chOff x="-77" y="3784091"/>
            <a:chExt cx="2423582" cy="1357541"/>
          </a:xfrm>
        </p:grpSpPr>
        <p:sp>
          <p:nvSpPr>
            <p:cNvPr id="231" name="Google Shape;231;p7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7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7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7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 name="Google Shape;236;p75"/>
          <p:cNvGrpSpPr/>
          <p:nvPr/>
        </p:nvGrpSpPr>
        <p:grpSpPr>
          <a:xfrm flipH="1" rot="10800000">
            <a:off x="-77" y="-9"/>
            <a:ext cx="2423582" cy="1357541"/>
            <a:chOff x="-77" y="3784091"/>
            <a:chExt cx="2423582" cy="1357541"/>
          </a:xfrm>
        </p:grpSpPr>
        <p:sp>
          <p:nvSpPr>
            <p:cNvPr id="237" name="Google Shape;237;p7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7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2" name="Google Shape;242;p7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3" name="Shape 243"/>
        <p:cNvGrpSpPr/>
        <p:nvPr/>
      </p:nvGrpSpPr>
      <p:grpSpPr>
        <a:xfrm>
          <a:off x="0" y="0"/>
          <a:ext cx="0" cy="0"/>
          <a:chOff x="0" y="0"/>
          <a:chExt cx="0" cy="0"/>
        </a:xfrm>
      </p:grpSpPr>
      <p:sp>
        <p:nvSpPr>
          <p:cNvPr id="244" name="Google Shape;244;p76"/>
          <p:cNvSpPr txBox="1"/>
          <p:nvPr>
            <p:ph type="title"/>
          </p:nvPr>
        </p:nvSpPr>
        <p:spPr>
          <a:xfrm>
            <a:off x="1052800" y="1689450"/>
            <a:ext cx="2617200" cy="877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45" name="Google Shape;245;p76"/>
          <p:cNvSpPr txBox="1"/>
          <p:nvPr>
            <p:ph idx="1" type="subTitle"/>
          </p:nvPr>
        </p:nvSpPr>
        <p:spPr>
          <a:xfrm>
            <a:off x="1638300" y="2658650"/>
            <a:ext cx="2031600" cy="66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46" name="Google Shape;246;p76"/>
          <p:cNvSpPr txBox="1"/>
          <p:nvPr>
            <p:ph idx="2" type="body"/>
          </p:nvPr>
        </p:nvSpPr>
        <p:spPr>
          <a:xfrm>
            <a:off x="4001475" y="1440000"/>
            <a:ext cx="4422600" cy="2263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grpSp>
        <p:nvGrpSpPr>
          <p:cNvPr id="247" name="Google Shape;247;p76"/>
          <p:cNvGrpSpPr/>
          <p:nvPr/>
        </p:nvGrpSpPr>
        <p:grpSpPr>
          <a:xfrm>
            <a:off x="720000" y="1013625"/>
            <a:ext cx="95400" cy="3116250"/>
            <a:chOff x="4524300" y="1013625"/>
            <a:chExt cx="95400" cy="3116250"/>
          </a:xfrm>
        </p:grpSpPr>
        <p:sp>
          <p:nvSpPr>
            <p:cNvPr id="248" name="Google Shape;248;p76"/>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76"/>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76"/>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76"/>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76"/>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76"/>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4" name="Google Shape;254;p7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5" name="Shape 255"/>
        <p:cNvGrpSpPr/>
        <p:nvPr/>
      </p:nvGrpSpPr>
      <p:grpSpPr>
        <a:xfrm>
          <a:off x="0" y="0"/>
          <a:ext cx="0" cy="0"/>
          <a:chOff x="0" y="0"/>
          <a:chExt cx="0" cy="0"/>
        </a:xfrm>
      </p:grpSpPr>
      <p:sp>
        <p:nvSpPr>
          <p:cNvPr id="256" name="Google Shape;256;p77"/>
          <p:cNvSpPr txBox="1"/>
          <p:nvPr>
            <p:ph type="title"/>
          </p:nvPr>
        </p:nvSpPr>
        <p:spPr>
          <a:xfrm>
            <a:off x="2235000" y="1340850"/>
            <a:ext cx="4674000" cy="246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8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257" name="Google Shape;257;p77"/>
          <p:cNvGrpSpPr/>
          <p:nvPr/>
        </p:nvGrpSpPr>
        <p:grpSpPr>
          <a:xfrm>
            <a:off x="-77" y="3784091"/>
            <a:ext cx="2423582" cy="1357541"/>
            <a:chOff x="-77" y="3784091"/>
            <a:chExt cx="2423582" cy="1357541"/>
          </a:xfrm>
        </p:grpSpPr>
        <p:sp>
          <p:nvSpPr>
            <p:cNvPr id="258" name="Google Shape;258;p7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7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7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7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3" name="Google Shape;263;p77"/>
          <p:cNvGrpSpPr/>
          <p:nvPr/>
        </p:nvGrpSpPr>
        <p:grpSpPr>
          <a:xfrm rot="10800000">
            <a:off x="6720423" y="-9"/>
            <a:ext cx="2423582" cy="1357541"/>
            <a:chOff x="-77" y="3784091"/>
            <a:chExt cx="2423582" cy="1357541"/>
          </a:xfrm>
        </p:grpSpPr>
        <p:sp>
          <p:nvSpPr>
            <p:cNvPr id="264" name="Google Shape;264;p7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7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7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7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9" name="Google Shape;269;p7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270" name="Shape 270"/>
        <p:cNvGrpSpPr/>
        <p:nvPr/>
      </p:nvGrpSpPr>
      <p:grpSpPr>
        <a:xfrm>
          <a:off x="0" y="0"/>
          <a:ext cx="0" cy="0"/>
          <a:chOff x="0" y="0"/>
          <a:chExt cx="0" cy="0"/>
        </a:xfrm>
      </p:grpSpPr>
      <p:sp>
        <p:nvSpPr>
          <p:cNvPr id="271" name="Google Shape;271;p78"/>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2" name="Google Shape;272;p78"/>
          <p:cNvSpPr txBox="1"/>
          <p:nvPr>
            <p:ph idx="2" type="title"/>
          </p:nvPr>
        </p:nvSpPr>
        <p:spPr>
          <a:xfrm>
            <a:off x="12120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3" name="Google Shape;273;p78"/>
          <p:cNvSpPr txBox="1"/>
          <p:nvPr>
            <p:ph idx="3" type="title"/>
          </p:nvPr>
        </p:nvSpPr>
        <p:spPr>
          <a:xfrm>
            <a:off x="30957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4" name="Google Shape;274;p78"/>
          <p:cNvSpPr txBox="1"/>
          <p:nvPr>
            <p:ph idx="4" type="title"/>
          </p:nvPr>
        </p:nvSpPr>
        <p:spPr>
          <a:xfrm>
            <a:off x="50556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3"/>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5" name="Google Shape;275;p78"/>
          <p:cNvSpPr txBox="1"/>
          <p:nvPr>
            <p:ph idx="5" type="title"/>
          </p:nvPr>
        </p:nvSpPr>
        <p:spPr>
          <a:xfrm>
            <a:off x="6939350" y="2433700"/>
            <a:ext cx="992700" cy="498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4"/>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276" name="Google Shape;276;p78"/>
          <p:cNvSpPr txBox="1"/>
          <p:nvPr>
            <p:ph idx="1" type="subTitle"/>
          </p:nvPr>
        </p:nvSpPr>
        <p:spPr>
          <a:xfrm>
            <a:off x="1147475"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7" name="Google Shape;277;p78"/>
          <p:cNvSpPr txBox="1"/>
          <p:nvPr>
            <p:ph idx="6" type="subTitle"/>
          </p:nvPr>
        </p:nvSpPr>
        <p:spPr>
          <a:xfrm>
            <a:off x="30311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8" name="Google Shape;278;p78"/>
          <p:cNvSpPr txBox="1"/>
          <p:nvPr>
            <p:ph idx="7" type="subTitle"/>
          </p:nvPr>
        </p:nvSpPr>
        <p:spPr>
          <a:xfrm>
            <a:off x="49910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9" name="Google Shape;279;p78"/>
          <p:cNvSpPr txBox="1"/>
          <p:nvPr>
            <p:ph idx="8" type="subTitle"/>
          </p:nvPr>
        </p:nvSpPr>
        <p:spPr>
          <a:xfrm>
            <a:off x="6874700" y="2886625"/>
            <a:ext cx="11220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0" name="Google Shape;280;p78"/>
          <p:cNvSpPr txBox="1"/>
          <p:nvPr>
            <p:ph idx="9" type="subTitle"/>
          </p:nvPr>
        </p:nvSpPr>
        <p:spPr>
          <a:xfrm>
            <a:off x="1041500"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1" name="Google Shape;281;p78"/>
          <p:cNvSpPr txBox="1"/>
          <p:nvPr>
            <p:ph idx="13" type="subTitle"/>
          </p:nvPr>
        </p:nvSpPr>
        <p:spPr>
          <a:xfrm>
            <a:off x="2925197"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2" name="Google Shape;282;p78"/>
          <p:cNvSpPr txBox="1"/>
          <p:nvPr>
            <p:ph idx="14" type="subTitle"/>
          </p:nvPr>
        </p:nvSpPr>
        <p:spPr>
          <a:xfrm>
            <a:off x="4885095"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3" name="Google Shape;283;p78"/>
          <p:cNvSpPr txBox="1"/>
          <p:nvPr>
            <p:ph idx="15" type="subTitle"/>
          </p:nvPr>
        </p:nvSpPr>
        <p:spPr>
          <a:xfrm>
            <a:off x="6768792" y="3223375"/>
            <a:ext cx="1333800" cy="8121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84" name="Google Shape;284;p78"/>
          <p:cNvGrpSpPr/>
          <p:nvPr/>
        </p:nvGrpSpPr>
        <p:grpSpPr>
          <a:xfrm rot="-5400000">
            <a:off x="8346373" y="4345871"/>
            <a:ext cx="1022509" cy="572747"/>
            <a:chOff x="-77" y="3784091"/>
            <a:chExt cx="2423582" cy="1357541"/>
          </a:xfrm>
        </p:grpSpPr>
        <p:sp>
          <p:nvSpPr>
            <p:cNvPr id="285" name="Google Shape;285;p7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7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7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7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0" name="Google Shape;290;p78"/>
          <p:cNvGrpSpPr/>
          <p:nvPr/>
        </p:nvGrpSpPr>
        <p:grpSpPr>
          <a:xfrm rot="5400000">
            <a:off x="-224874" y="224871"/>
            <a:ext cx="1022509" cy="572747"/>
            <a:chOff x="-77" y="3784091"/>
            <a:chExt cx="2423582" cy="1357541"/>
          </a:xfrm>
        </p:grpSpPr>
        <p:sp>
          <p:nvSpPr>
            <p:cNvPr id="291" name="Google Shape;291;p7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7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7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7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6" name="Google Shape;296;p7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97" name="Shape 297"/>
        <p:cNvGrpSpPr/>
        <p:nvPr/>
      </p:nvGrpSpPr>
      <p:grpSpPr>
        <a:xfrm>
          <a:off x="0" y="0"/>
          <a:ext cx="0" cy="0"/>
          <a:chOff x="0" y="0"/>
          <a:chExt cx="0" cy="0"/>
        </a:xfrm>
      </p:grpSpPr>
      <p:sp>
        <p:nvSpPr>
          <p:cNvPr id="298" name="Google Shape;298;p79"/>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9" name="Google Shape;299;p79"/>
          <p:cNvSpPr txBox="1"/>
          <p:nvPr>
            <p:ph idx="1" type="subTitle"/>
          </p:nvPr>
        </p:nvSpPr>
        <p:spPr>
          <a:xfrm>
            <a:off x="1842250" y="1618793"/>
            <a:ext cx="16827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0" name="Google Shape;300;p79"/>
          <p:cNvSpPr txBox="1"/>
          <p:nvPr>
            <p:ph idx="2" type="subTitle"/>
          </p:nvPr>
        </p:nvSpPr>
        <p:spPr>
          <a:xfrm>
            <a:off x="1417550" y="1918700"/>
            <a:ext cx="2107500" cy="812100"/>
          </a:xfrm>
          <a:prstGeom prst="rect">
            <a:avLst/>
          </a:prstGeom>
          <a:noFill/>
          <a:ln>
            <a:noFill/>
          </a:ln>
        </p:spPr>
        <p:txBody>
          <a:bodyPr anchorCtr="0" anchor="t" bIns="91425" lIns="91425" spcFirstLastPara="1" rIns="91425" wrap="square" tIns="91425">
            <a:noAutofit/>
          </a:bodyPr>
          <a:lstStyle>
            <a:lvl1pPr lvl="0" marR="32004"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1" name="Google Shape;301;p79"/>
          <p:cNvSpPr txBox="1"/>
          <p:nvPr>
            <p:ph idx="3" type="subTitle"/>
          </p:nvPr>
        </p:nvSpPr>
        <p:spPr>
          <a:xfrm>
            <a:off x="1842594" y="2942429"/>
            <a:ext cx="16824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2" name="Google Shape;302;p79"/>
          <p:cNvSpPr txBox="1"/>
          <p:nvPr>
            <p:ph idx="4" type="subTitle"/>
          </p:nvPr>
        </p:nvSpPr>
        <p:spPr>
          <a:xfrm>
            <a:off x="1417574" y="3242325"/>
            <a:ext cx="2107500" cy="812100"/>
          </a:xfrm>
          <a:prstGeom prst="rect">
            <a:avLst/>
          </a:prstGeom>
          <a:noFill/>
          <a:ln>
            <a:noFill/>
          </a:ln>
        </p:spPr>
        <p:txBody>
          <a:bodyPr anchorCtr="0" anchor="t" bIns="91425" lIns="91425" spcFirstLastPara="1" rIns="91425" wrap="square" tIns="91425">
            <a:noAutofit/>
          </a:bodyPr>
          <a:lstStyle>
            <a:lvl1pPr lvl="0" marR="40811"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3" name="Google Shape;303;p79"/>
          <p:cNvSpPr txBox="1"/>
          <p:nvPr>
            <p:ph idx="5" type="subTitle"/>
          </p:nvPr>
        </p:nvSpPr>
        <p:spPr>
          <a:xfrm>
            <a:off x="5618913" y="2942429"/>
            <a:ext cx="16824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4" name="Google Shape;304;p79"/>
          <p:cNvSpPr txBox="1"/>
          <p:nvPr>
            <p:ph idx="6" type="subTitle"/>
          </p:nvPr>
        </p:nvSpPr>
        <p:spPr>
          <a:xfrm>
            <a:off x="5618975" y="3242325"/>
            <a:ext cx="2107500" cy="8121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5" name="Google Shape;305;p79"/>
          <p:cNvSpPr txBox="1"/>
          <p:nvPr>
            <p:ph idx="7" type="subTitle"/>
          </p:nvPr>
        </p:nvSpPr>
        <p:spPr>
          <a:xfrm>
            <a:off x="5618957" y="1618793"/>
            <a:ext cx="16824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p:txBody>
      </p:sp>
      <p:sp>
        <p:nvSpPr>
          <p:cNvPr id="306" name="Google Shape;306;p79"/>
          <p:cNvSpPr txBox="1"/>
          <p:nvPr>
            <p:ph idx="8" type="subTitle"/>
          </p:nvPr>
        </p:nvSpPr>
        <p:spPr>
          <a:xfrm>
            <a:off x="5619026" y="1918700"/>
            <a:ext cx="2107500" cy="812100"/>
          </a:xfrm>
          <a:prstGeom prst="rect">
            <a:avLst/>
          </a:prstGeom>
          <a:noFill/>
          <a:ln>
            <a:noFill/>
          </a:ln>
        </p:spPr>
        <p:txBody>
          <a:bodyPr anchorCtr="0" anchor="t" bIns="91425" lIns="91425" spcFirstLastPara="1" rIns="91425" wrap="square" tIns="91425">
            <a:noAutofit/>
          </a:bodyPr>
          <a:lstStyle>
            <a:lvl1pPr lvl="0" marR="32004"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07" name="Google Shape;307;p79"/>
          <p:cNvGrpSpPr/>
          <p:nvPr/>
        </p:nvGrpSpPr>
        <p:grpSpPr>
          <a:xfrm flipH="1" rot="-5400000">
            <a:off x="8346373" y="224871"/>
            <a:ext cx="1022509" cy="572747"/>
            <a:chOff x="-77" y="3784091"/>
            <a:chExt cx="2423582" cy="1357541"/>
          </a:xfrm>
        </p:grpSpPr>
        <p:sp>
          <p:nvSpPr>
            <p:cNvPr id="308" name="Google Shape;308;p7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7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7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7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7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3" name="Google Shape;313;p79"/>
          <p:cNvGrpSpPr/>
          <p:nvPr/>
        </p:nvGrpSpPr>
        <p:grpSpPr>
          <a:xfrm flipH="1" rot="5400000">
            <a:off x="-224874" y="4345871"/>
            <a:ext cx="1022509" cy="572747"/>
            <a:chOff x="-77" y="3784091"/>
            <a:chExt cx="2423582" cy="1357541"/>
          </a:xfrm>
        </p:grpSpPr>
        <p:sp>
          <p:nvSpPr>
            <p:cNvPr id="314" name="Google Shape;314;p7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7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7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7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7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 name="Google Shape;319;p7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320" name="Shape 320"/>
        <p:cNvGrpSpPr/>
        <p:nvPr/>
      </p:nvGrpSpPr>
      <p:grpSpPr>
        <a:xfrm>
          <a:off x="0" y="0"/>
          <a:ext cx="0" cy="0"/>
          <a:chOff x="0" y="0"/>
          <a:chExt cx="0" cy="0"/>
        </a:xfrm>
      </p:grpSpPr>
      <p:sp>
        <p:nvSpPr>
          <p:cNvPr id="321" name="Google Shape;321;p80"/>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2" name="Google Shape;322;p80"/>
          <p:cNvSpPr txBox="1"/>
          <p:nvPr>
            <p:ph idx="1" type="subTitle"/>
          </p:nvPr>
        </p:nvSpPr>
        <p:spPr>
          <a:xfrm>
            <a:off x="719975" y="3205013"/>
            <a:ext cx="1282200" cy="1271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 name="Google Shape;323;p80"/>
          <p:cNvSpPr txBox="1"/>
          <p:nvPr>
            <p:ph idx="2" type="subTitle"/>
          </p:nvPr>
        </p:nvSpPr>
        <p:spPr>
          <a:xfrm>
            <a:off x="3964163" y="3205013"/>
            <a:ext cx="1282200" cy="127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4" name="Google Shape;324;p80"/>
          <p:cNvSpPr txBox="1"/>
          <p:nvPr>
            <p:ph idx="3" type="subTitle"/>
          </p:nvPr>
        </p:nvSpPr>
        <p:spPr>
          <a:xfrm>
            <a:off x="7141825" y="3205013"/>
            <a:ext cx="1282200" cy="127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5" name="Google Shape;325;p80"/>
          <p:cNvSpPr txBox="1"/>
          <p:nvPr>
            <p:ph idx="4" type="subTitle"/>
          </p:nvPr>
        </p:nvSpPr>
        <p:spPr>
          <a:xfrm>
            <a:off x="719975" y="2904163"/>
            <a:ext cx="1282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326" name="Google Shape;326;p80"/>
          <p:cNvSpPr txBox="1"/>
          <p:nvPr>
            <p:ph idx="5" type="subTitle"/>
          </p:nvPr>
        </p:nvSpPr>
        <p:spPr>
          <a:xfrm>
            <a:off x="7141825" y="2904163"/>
            <a:ext cx="1282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27" name="Google Shape;327;p80"/>
          <p:cNvSpPr txBox="1"/>
          <p:nvPr>
            <p:ph idx="6" type="subTitle"/>
          </p:nvPr>
        </p:nvSpPr>
        <p:spPr>
          <a:xfrm>
            <a:off x="3964163" y="2904163"/>
            <a:ext cx="1282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328" name="Google Shape;328;p80"/>
          <p:cNvGrpSpPr/>
          <p:nvPr/>
        </p:nvGrpSpPr>
        <p:grpSpPr>
          <a:xfrm flipH="1" rot="-5400000">
            <a:off x="8346373" y="224871"/>
            <a:ext cx="1022509" cy="572747"/>
            <a:chOff x="-77" y="3784091"/>
            <a:chExt cx="2423582" cy="1357541"/>
          </a:xfrm>
        </p:grpSpPr>
        <p:sp>
          <p:nvSpPr>
            <p:cNvPr id="329" name="Google Shape;329;p8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8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8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8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8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p80"/>
          <p:cNvGrpSpPr/>
          <p:nvPr/>
        </p:nvGrpSpPr>
        <p:grpSpPr>
          <a:xfrm flipH="1" rot="5400000">
            <a:off x="-224874" y="4345871"/>
            <a:ext cx="1022509" cy="572747"/>
            <a:chOff x="-77" y="3784091"/>
            <a:chExt cx="2423582" cy="1357541"/>
          </a:xfrm>
        </p:grpSpPr>
        <p:sp>
          <p:nvSpPr>
            <p:cNvPr id="335" name="Google Shape;335;p8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8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8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8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8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0" name="Google Shape;340;p8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63"/>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63"/>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Livvic"/>
              <a:buChar char="●"/>
              <a:defRPr sz="1200"/>
            </a:lvl1pPr>
            <a:lvl2pPr indent="-304800" lvl="1" marL="914400" algn="l">
              <a:lnSpc>
                <a:spcPct val="100000"/>
              </a:lnSpc>
              <a:spcBef>
                <a:spcPts val="1600"/>
              </a:spcBef>
              <a:spcAft>
                <a:spcPts val="0"/>
              </a:spcAft>
              <a:buSzPts val="1200"/>
              <a:buFont typeface="Roboto Condensed Light"/>
              <a:buChar char="○"/>
              <a:defRPr sz="1200"/>
            </a:lvl2pPr>
            <a:lvl3pPr indent="-304800" lvl="2" marL="1371600" algn="l">
              <a:lnSpc>
                <a:spcPct val="100000"/>
              </a:lnSpc>
              <a:spcBef>
                <a:spcPts val="1600"/>
              </a:spcBef>
              <a:spcAft>
                <a:spcPts val="0"/>
              </a:spcAft>
              <a:buSzPts val="1200"/>
              <a:buFont typeface="Roboto Condensed Light"/>
              <a:buChar char="■"/>
              <a:defRPr sz="1200"/>
            </a:lvl3pPr>
            <a:lvl4pPr indent="-304800" lvl="3" marL="1828800" algn="l">
              <a:lnSpc>
                <a:spcPct val="100000"/>
              </a:lnSpc>
              <a:spcBef>
                <a:spcPts val="1600"/>
              </a:spcBef>
              <a:spcAft>
                <a:spcPts val="0"/>
              </a:spcAft>
              <a:buSzPts val="1200"/>
              <a:buFont typeface="Roboto Condensed Light"/>
              <a:buChar char="●"/>
              <a:defRPr sz="1200"/>
            </a:lvl4pPr>
            <a:lvl5pPr indent="-304800" lvl="4" marL="2286000" algn="l">
              <a:lnSpc>
                <a:spcPct val="100000"/>
              </a:lnSpc>
              <a:spcBef>
                <a:spcPts val="1600"/>
              </a:spcBef>
              <a:spcAft>
                <a:spcPts val="0"/>
              </a:spcAft>
              <a:buSzPts val="1200"/>
              <a:buFont typeface="Roboto Condensed Light"/>
              <a:buChar char="○"/>
              <a:defRPr sz="1200"/>
            </a:lvl5pPr>
            <a:lvl6pPr indent="-304800" lvl="5" marL="2743200" algn="l">
              <a:lnSpc>
                <a:spcPct val="100000"/>
              </a:lnSpc>
              <a:spcBef>
                <a:spcPts val="1600"/>
              </a:spcBef>
              <a:spcAft>
                <a:spcPts val="0"/>
              </a:spcAft>
              <a:buSzPts val="1200"/>
              <a:buFont typeface="Roboto Condensed Light"/>
              <a:buChar char="■"/>
              <a:defRPr sz="1200"/>
            </a:lvl6pPr>
            <a:lvl7pPr indent="-304800" lvl="6" marL="3200400" algn="l">
              <a:lnSpc>
                <a:spcPct val="100000"/>
              </a:lnSpc>
              <a:spcBef>
                <a:spcPts val="1600"/>
              </a:spcBef>
              <a:spcAft>
                <a:spcPts val="0"/>
              </a:spcAft>
              <a:buSzPts val="1200"/>
              <a:buFont typeface="Roboto Condensed Light"/>
              <a:buChar char="●"/>
              <a:defRPr sz="1200"/>
            </a:lvl7pPr>
            <a:lvl8pPr indent="-304800" lvl="7" marL="3657600" algn="l">
              <a:lnSpc>
                <a:spcPct val="100000"/>
              </a:lnSpc>
              <a:spcBef>
                <a:spcPts val="1600"/>
              </a:spcBef>
              <a:spcAft>
                <a:spcPts val="0"/>
              </a:spcAft>
              <a:buSzPts val="1200"/>
              <a:buFont typeface="Roboto Condensed Light"/>
              <a:buChar char="○"/>
              <a:defRPr sz="1200"/>
            </a:lvl8pPr>
            <a:lvl9pPr indent="-304800" lvl="8" marL="4114800" algn="l">
              <a:lnSpc>
                <a:spcPct val="100000"/>
              </a:lnSpc>
              <a:spcBef>
                <a:spcPts val="1600"/>
              </a:spcBef>
              <a:spcAft>
                <a:spcPts val="1600"/>
              </a:spcAft>
              <a:buSzPts val="1200"/>
              <a:buFont typeface="Roboto Condensed Light"/>
              <a:buChar char="■"/>
              <a:defRPr sz="1200"/>
            </a:lvl9pPr>
          </a:lstStyle>
          <a:p/>
        </p:txBody>
      </p:sp>
      <p:grpSp>
        <p:nvGrpSpPr>
          <p:cNvPr id="16" name="Google Shape;16;p63"/>
          <p:cNvGrpSpPr/>
          <p:nvPr/>
        </p:nvGrpSpPr>
        <p:grpSpPr>
          <a:xfrm>
            <a:off x="0" y="4569045"/>
            <a:ext cx="1022509" cy="572747"/>
            <a:chOff x="-77" y="3784091"/>
            <a:chExt cx="2423582" cy="1357541"/>
          </a:xfrm>
        </p:grpSpPr>
        <p:sp>
          <p:nvSpPr>
            <p:cNvPr id="17" name="Google Shape;17;p6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6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6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6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6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63"/>
          <p:cNvGrpSpPr/>
          <p:nvPr/>
        </p:nvGrpSpPr>
        <p:grpSpPr>
          <a:xfrm rot="10800000">
            <a:off x="8121500" y="-2"/>
            <a:ext cx="1022509" cy="572747"/>
            <a:chOff x="-77" y="3784091"/>
            <a:chExt cx="2423582" cy="1357541"/>
          </a:xfrm>
        </p:grpSpPr>
        <p:sp>
          <p:nvSpPr>
            <p:cNvPr id="23" name="Google Shape;23;p6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6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6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6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6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 name="Google Shape;28;p6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341" name="Shape 341"/>
        <p:cNvGrpSpPr/>
        <p:nvPr/>
      </p:nvGrpSpPr>
      <p:grpSpPr>
        <a:xfrm>
          <a:off x="0" y="0"/>
          <a:ext cx="0" cy="0"/>
          <a:chOff x="0" y="0"/>
          <a:chExt cx="0" cy="0"/>
        </a:xfrm>
      </p:grpSpPr>
      <p:sp>
        <p:nvSpPr>
          <p:cNvPr id="342" name="Google Shape;342;p8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3" name="Google Shape;343;p81"/>
          <p:cNvSpPr txBox="1"/>
          <p:nvPr>
            <p:ph idx="1" type="subTitle"/>
          </p:nvPr>
        </p:nvSpPr>
        <p:spPr>
          <a:xfrm>
            <a:off x="4211675" y="1429885"/>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44" name="Google Shape;344;p81"/>
          <p:cNvSpPr txBox="1"/>
          <p:nvPr>
            <p:ph idx="2" type="title"/>
          </p:nvPr>
        </p:nvSpPr>
        <p:spPr>
          <a:xfrm>
            <a:off x="3331225" y="1443350"/>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45" name="Google Shape;345;p81"/>
          <p:cNvSpPr txBox="1"/>
          <p:nvPr>
            <p:ph idx="3" type="subTitle"/>
          </p:nvPr>
        </p:nvSpPr>
        <p:spPr>
          <a:xfrm>
            <a:off x="4211675" y="1694759"/>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6" name="Google Shape;346;p81"/>
          <p:cNvSpPr txBox="1"/>
          <p:nvPr>
            <p:ph idx="4" type="subTitle"/>
          </p:nvPr>
        </p:nvSpPr>
        <p:spPr>
          <a:xfrm>
            <a:off x="4211675" y="2521206"/>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47" name="Google Shape;347;p81"/>
          <p:cNvSpPr txBox="1"/>
          <p:nvPr>
            <p:ph idx="5" type="title"/>
          </p:nvPr>
        </p:nvSpPr>
        <p:spPr>
          <a:xfrm>
            <a:off x="3331225" y="2515672"/>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48" name="Google Shape;348;p81"/>
          <p:cNvSpPr txBox="1"/>
          <p:nvPr>
            <p:ph idx="6" type="subTitle"/>
          </p:nvPr>
        </p:nvSpPr>
        <p:spPr>
          <a:xfrm>
            <a:off x="4211675" y="2786080"/>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49" name="Google Shape;349;p81"/>
          <p:cNvSpPr txBox="1"/>
          <p:nvPr>
            <p:ph idx="7" type="subTitle"/>
          </p:nvPr>
        </p:nvSpPr>
        <p:spPr>
          <a:xfrm>
            <a:off x="4211825" y="3612527"/>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50" name="Google Shape;350;p81"/>
          <p:cNvSpPr txBox="1"/>
          <p:nvPr>
            <p:ph idx="8" type="title"/>
          </p:nvPr>
        </p:nvSpPr>
        <p:spPr>
          <a:xfrm>
            <a:off x="3331225" y="3612527"/>
            <a:ext cx="8043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351" name="Google Shape;351;p81"/>
          <p:cNvSpPr txBox="1"/>
          <p:nvPr>
            <p:ph idx="9" type="subTitle"/>
          </p:nvPr>
        </p:nvSpPr>
        <p:spPr>
          <a:xfrm>
            <a:off x="4211825" y="3877401"/>
            <a:ext cx="2316900" cy="30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52" name="Google Shape;352;p81"/>
          <p:cNvGrpSpPr/>
          <p:nvPr/>
        </p:nvGrpSpPr>
        <p:grpSpPr>
          <a:xfrm>
            <a:off x="-77" y="3784091"/>
            <a:ext cx="2423582" cy="1357541"/>
            <a:chOff x="-77" y="3784091"/>
            <a:chExt cx="2423582" cy="1357541"/>
          </a:xfrm>
        </p:grpSpPr>
        <p:sp>
          <p:nvSpPr>
            <p:cNvPr id="353" name="Google Shape;353;p8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8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8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8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8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 name="Google Shape;358;p81"/>
          <p:cNvGrpSpPr/>
          <p:nvPr/>
        </p:nvGrpSpPr>
        <p:grpSpPr>
          <a:xfrm rot="10800000">
            <a:off x="6720423" y="-9"/>
            <a:ext cx="2423582" cy="1357541"/>
            <a:chOff x="-77" y="3784091"/>
            <a:chExt cx="2423582" cy="1357541"/>
          </a:xfrm>
        </p:grpSpPr>
        <p:sp>
          <p:nvSpPr>
            <p:cNvPr id="359" name="Google Shape;359;p8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8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8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8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8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 name="Google Shape;364;p8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65" name="Shape 365"/>
        <p:cNvGrpSpPr/>
        <p:nvPr/>
      </p:nvGrpSpPr>
      <p:grpSpPr>
        <a:xfrm>
          <a:off x="0" y="0"/>
          <a:ext cx="0" cy="0"/>
          <a:chOff x="0" y="0"/>
          <a:chExt cx="0" cy="0"/>
        </a:xfrm>
      </p:grpSpPr>
      <p:grpSp>
        <p:nvGrpSpPr>
          <p:cNvPr id="366" name="Google Shape;366;p82"/>
          <p:cNvGrpSpPr/>
          <p:nvPr/>
        </p:nvGrpSpPr>
        <p:grpSpPr>
          <a:xfrm>
            <a:off x="-8" y="1669058"/>
            <a:ext cx="2781383" cy="1805382"/>
            <a:chOff x="8024127" y="984378"/>
            <a:chExt cx="2502369" cy="1624275"/>
          </a:xfrm>
        </p:grpSpPr>
        <p:sp>
          <p:nvSpPr>
            <p:cNvPr id="367" name="Google Shape;367;p8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8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8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8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8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8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8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8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8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8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8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8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8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8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8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8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8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8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8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8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8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8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8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8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8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8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8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8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8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8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8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8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8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8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8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8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3" name="Google Shape;403;p82"/>
          <p:cNvGrpSpPr/>
          <p:nvPr/>
        </p:nvGrpSpPr>
        <p:grpSpPr>
          <a:xfrm flipH="1">
            <a:off x="7058590" y="1071875"/>
            <a:ext cx="2085403" cy="2999739"/>
            <a:chOff x="7435625" y="1209875"/>
            <a:chExt cx="1470250" cy="2114875"/>
          </a:xfrm>
        </p:grpSpPr>
        <p:sp>
          <p:nvSpPr>
            <p:cNvPr id="404" name="Google Shape;404;p8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8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8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8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8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8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8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8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8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8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8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8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8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8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8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8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8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8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8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8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8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8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8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8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8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8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8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8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8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8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8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8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8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8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8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8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8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8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8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8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8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8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8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8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8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8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8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8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8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8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8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8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8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8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8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8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8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8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8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8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8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8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8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8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8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8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8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8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8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8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8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8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8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8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8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8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8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8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8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8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4" name="Google Shape;484;p82"/>
          <p:cNvSpPr txBox="1"/>
          <p:nvPr>
            <p:ph type="ctrTitle"/>
          </p:nvPr>
        </p:nvSpPr>
        <p:spPr>
          <a:xfrm>
            <a:off x="1887750" y="611725"/>
            <a:ext cx="5368500" cy="86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85" name="Google Shape;485;p82"/>
          <p:cNvSpPr txBox="1"/>
          <p:nvPr>
            <p:ph idx="1" type="subTitle"/>
          </p:nvPr>
        </p:nvSpPr>
        <p:spPr>
          <a:xfrm>
            <a:off x="3044675" y="2305050"/>
            <a:ext cx="3054900" cy="1019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86" name="Google Shape;486;p8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chemeClr val="accent1"/>
                </a:solidFill>
                <a:latin typeface="Roboto"/>
                <a:ea typeface="Roboto"/>
                <a:cs typeface="Roboto"/>
                <a:sym typeface="Roboto"/>
              </a:rPr>
              <a:t>CREDITS</a:t>
            </a:r>
            <a:r>
              <a:rPr b="0" i="0" lang="es" sz="1200" u="none" cap="none" strike="noStrike">
                <a:solidFill>
                  <a:schemeClr val="dk1"/>
                </a:solidFill>
                <a:latin typeface="Roboto"/>
                <a:ea typeface="Roboto"/>
                <a:cs typeface="Roboto"/>
                <a:sym typeface="Roboto"/>
              </a:rPr>
              <a:t>: This presentation template was created by</a:t>
            </a:r>
            <a:r>
              <a:rPr b="0" i="0" lang="es" sz="1200" u="none" cap="none" strike="noStrike">
                <a:solidFill>
                  <a:schemeClr val="accent1"/>
                </a:solidFill>
                <a:latin typeface="Roboto"/>
                <a:ea typeface="Roboto"/>
                <a:cs typeface="Roboto"/>
                <a:sym typeface="Roboto"/>
              </a:rPr>
              <a:t> </a:t>
            </a:r>
            <a:r>
              <a:rPr b="1" i="0" lang="es" sz="1200" u="none" cap="none" strike="noStrike">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b="0" i="0" lang="es" sz="1200" u="none" cap="none" strike="noStrike">
                <a:solidFill>
                  <a:schemeClr val="dk1"/>
                </a:solidFill>
                <a:latin typeface="Roboto"/>
                <a:ea typeface="Roboto"/>
                <a:cs typeface="Roboto"/>
                <a:sym typeface="Roboto"/>
              </a:rPr>
              <a:t>, including icons by </a:t>
            </a:r>
            <a:r>
              <a:rPr b="1" i="0" lang="es" sz="1200" u="none" cap="none" strike="noStrike">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b="0" i="0" lang="es" sz="1200" u="none" cap="none" strike="noStrike">
                <a:solidFill>
                  <a:schemeClr val="dk1"/>
                </a:solidFill>
                <a:latin typeface="Roboto"/>
                <a:ea typeface="Roboto"/>
                <a:cs typeface="Roboto"/>
                <a:sym typeface="Roboto"/>
              </a:rPr>
              <a:t>, infographics &amp; images by </a:t>
            </a:r>
            <a:r>
              <a:rPr b="1" i="0" lang="es" sz="1200" u="none" cap="none" strike="noStrike">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b="0" i="0" lang="es" sz="1200" u="none" cap="none" strike="noStrike">
                <a:solidFill>
                  <a:schemeClr val="accent1"/>
                </a:solidFill>
                <a:latin typeface="Roboto"/>
                <a:ea typeface="Roboto"/>
                <a:cs typeface="Roboto"/>
                <a:sym typeface="Roboto"/>
              </a:rPr>
              <a:t> </a:t>
            </a:r>
            <a:endParaRPr b="0" i="0" sz="1200" u="none" cap="none" strike="noStrike">
              <a:solidFill>
                <a:schemeClr val="accent1"/>
              </a:solidFill>
              <a:latin typeface="Roboto"/>
              <a:ea typeface="Roboto"/>
              <a:cs typeface="Roboto"/>
              <a:sym typeface="Roboto"/>
            </a:endParaRPr>
          </a:p>
        </p:txBody>
      </p:sp>
      <p:sp>
        <p:nvSpPr>
          <p:cNvPr id="487" name="Google Shape;487;p8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88" name="Shape 488"/>
        <p:cNvGrpSpPr/>
        <p:nvPr/>
      </p:nvGrpSpPr>
      <p:grpSpPr>
        <a:xfrm>
          <a:off x="0" y="0"/>
          <a:ext cx="0" cy="0"/>
          <a:chOff x="0" y="0"/>
          <a:chExt cx="0" cy="0"/>
        </a:xfrm>
      </p:grpSpPr>
      <p:grpSp>
        <p:nvGrpSpPr>
          <p:cNvPr id="489" name="Google Shape;489;p83"/>
          <p:cNvGrpSpPr/>
          <p:nvPr/>
        </p:nvGrpSpPr>
        <p:grpSpPr>
          <a:xfrm>
            <a:off x="0" y="4569045"/>
            <a:ext cx="1022509" cy="572747"/>
            <a:chOff x="-77" y="3784091"/>
            <a:chExt cx="2423582" cy="1357541"/>
          </a:xfrm>
        </p:grpSpPr>
        <p:sp>
          <p:nvSpPr>
            <p:cNvPr id="490" name="Google Shape;490;p8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8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8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8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8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5" name="Google Shape;495;p83"/>
          <p:cNvGrpSpPr/>
          <p:nvPr/>
        </p:nvGrpSpPr>
        <p:grpSpPr>
          <a:xfrm rot="10800000">
            <a:off x="8121500" y="-2"/>
            <a:ext cx="1022509" cy="572747"/>
            <a:chOff x="-77" y="3784091"/>
            <a:chExt cx="2423582" cy="1357541"/>
          </a:xfrm>
        </p:grpSpPr>
        <p:sp>
          <p:nvSpPr>
            <p:cNvPr id="496" name="Google Shape;496;p8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8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8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8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8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 name="Google Shape;501;p83"/>
          <p:cNvGrpSpPr/>
          <p:nvPr/>
        </p:nvGrpSpPr>
        <p:grpSpPr>
          <a:xfrm flipH="1">
            <a:off x="8121500" y="4569895"/>
            <a:ext cx="1022509" cy="572747"/>
            <a:chOff x="-77" y="3784091"/>
            <a:chExt cx="2423582" cy="1357541"/>
          </a:xfrm>
        </p:grpSpPr>
        <p:sp>
          <p:nvSpPr>
            <p:cNvPr id="502" name="Google Shape;502;p8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8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8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8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8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7" name="Google Shape;507;p83"/>
          <p:cNvGrpSpPr/>
          <p:nvPr/>
        </p:nvGrpSpPr>
        <p:grpSpPr>
          <a:xfrm flipH="1" rot="10800000">
            <a:off x="0" y="848"/>
            <a:ext cx="1022509" cy="572747"/>
            <a:chOff x="-77" y="3784091"/>
            <a:chExt cx="2423582" cy="1357541"/>
          </a:xfrm>
        </p:grpSpPr>
        <p:sp>
          <p:nvSpPr>
            <p:cNvPr id="508" name="Google Shape;508;p8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8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8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8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8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3" name="Google Shape;513;p8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514" name="Shape 514"/>
        <p:cNvGrpSpPr/>
        <p:nvPr/>
      </p:nvGrpSpPr>
      <p:grpSpPr>
        <a:xfrm>
          <a:off x="0" y="0"/>
          <a:ext cx="0" cy="0"/>
          <a:chOff x="0" y="0"/>
          <a:chExt cx="0" cy="0"/>
        </a:xfrm>
      </p:grpSpPr>
      <p:grpSp>
        <p:nvGrpSpPr>
          <p:cNvPr id="515" name="Google Shape;515;p84"/>
          <p:cNvGrpSpPr/>
          <p:nvPr/>
        </p:nvGrpSpPr>
        <p:grpSpPr>
          <a:xfrm flipH="1" rot="5400000">
            <a:off x="-533027" y="3252941"/>
            <a:ext cx="2423582" cy="1357541"/>
            <a:chOff x="-77" y="3784091"/>
            <a:chExt cx="2423582" cy="1357541"/>
          </a:xfrm>
        </p:grpSpPr>
        <p:sp>
          <p:nvSpPr>
            <p:cNvPr id="516" name="Google Shape;516;p8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8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8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8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8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1" name="Google Shape;521;p84"/>
          <p:cNvGrpSpPr/>
          <p:nvPr/>
        </p:nvGrpSpPr>
        <p:grpSpPr>
          <a:xfrm flipH="1" rot="-5400000">
            <a:off x="7253448" y="533016"/>
            <a:ext cx="2423582" cy="1357541"/>
            <a:chOff x="-77" y="3784091"/>
            <a:chExt cx="2423582" cy="1357541"/>
          </a:xfrm>
        </p:grpSpPr>
        <p:sp>
          <p:nvSpPr>
            <p:cNvPr id="522" name="Google Shape;522;p8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8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8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8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8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7" name="Google Shape;527;p8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1">
  <p:cSld name="SECTION_HEADER_1">
    <p:bg>
      <p:bgPr>
        <a:solidFill>
          <a:schemeClr val="dk1"/>
        </a:solidFill>
      </p:bgPr>
    </p:bg>
    <p:spTree>
      <p:nvGrpSpPr>
        <p:cNvPr id="528" name="Shape 528"/>
        <p:cNvGrpSpPr/>
        <p:nvPr/>
      </p:nvGrpSpPr>
      <p:grpSpPr>
        <a:xfrm>
          <a:off x="0" y="0"/>
          <a:ext cx="0" cy="0"/>
          <a:chOff x="0" y="0"/>
          <a:chExt cx="0" cy="0"/>
        </a:xfrm>
      </p:grpSpPr>
      <p:grpSp>
        <p:nvGrpSpPr>
          <p:cNvPr id="529" name="Google Shape;529;p85"/>
          <p:cNvGrpSpPr/>
          <p:nvPr/>
        </p:nvGrpSpPr>
        <p:grpSpPr>
          <a:xfrm>
            <a:off x="146769" y="3406"/>
            <a:ext cx="1233214" cy="1384535"/>
            <a:chOff x="146769" y="3406"/>
            <a:chExt cx="1233214" cy="1384535"/>
          </a:xfrm>
        </p:grpSpPr>
        <p:grpSp>
          <p:nvGrpSpPr>
            <p:cNvPr id="530" name="Google Shape;530;p85"/>
            <p:cNvGrpSpPr/>
            <p:nvPr/>
          </p:nvGrpSpPr>
          <p:grpSpPr>
            <a:xfrm>
              <a:off x="1063183" y="3406"/>
              <a:ext cx="316800" cy="688513"/>
              <a:chOff x="1063183" y="3406"/>
              <a:chExt cx="316800" cy="688513"/>
            </a:xfrm>
          </p:grpSpPr>
          <p:sp>
            <p:nvSpPr>
              <p:cNvPr id="531" name="Google Shape;531;p85"/>
              <p:cNvSpPr/>
              <p:nvPr/>
            </p:nvSpPr>
            <p:spPr>
              <a:xfrm rot="10800000">
                <a:off x="1063183"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85"/>
              <p:cNvSpPr/>
              <p:nvPr/>
            </p:nvSpPr>
            <p:spPr>
              <a:xfrm rot="10800000">
                <a:off x="1063183"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 name="Google Shape;533;p85"/>
            <p:cNvGrpSpPr/>
            <p:nvPr/>
          </p:nvGrpSpPr>
          <p:grpSpPr>
            <a:xfrm>
              <a:off x="604976" y="3406"/>
              <a:ext cx="316800" cy="1036524"/>
              <a:chOff x="604976" y="3406"/>
              <a:chExt cx="316800" cy="1036524"/>
            </a:xfrm>
          </p:grpSpPr>
          <p:sp>
            <p:nvSpPr>
              <p:cNvPr id="534" name="Google Shape;534;p85"/>
              <p:cNvSpPr/>
              <p:nvPr/>
            </p:nvSpPr>
            <p:spPr>
              <a:xfrm rot="10800000">
                <a:off x="604976"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85"/>
              <p:cNvSpPr/>
              <p:nvPr/>
            </p:nvSpPr>
            <p:spPr>
              <a:xfrm rot="10800000">
                <a:off x="604976" y="343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85"/>
              <p:cNvSpPr/>
              <p:nvPr/>
            </p:nvSpPr>
            <p:spPr>
              <a:xfrm rot="10800000">
                <a:off x="604976"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7" name="Google Shape;537;p85"/>
            <p:cNvGrpSpPr/>
            <p:nvPr/>
          </p:nvGrpSpPr>
          <p:grpSpPr>
            <a:xfrm>
              <a:off x="146769" y="3406"/>
              <a:ext cx="316800" cy="1384535"/>
              <a:chOff x="146769" y="3406"/>
              <a:chExt cx="316800" cy="1384535"/>
            </a:xfrm>
          </p:grpSpPr>
          <p:sp>
            <p:nvSpPr>
              <p:cNvPr id="538" name="Google Shape;538;p85"/>
              <p:cNvSpPr/>
              <p:nvPr/>
            </p:nvSpPr>
            <p:spPr>
              <a:xfrm rot="10800000">
                <a:off x="146769"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85"/>
              <p:cNvSpPr/>
              <p:nvPr/>
            </p:nvSpPr>
            <p:spPr>
              <a:xfrm rot="10800000">
                <a:off x="146769" y="3441"/>
                <a:ext cx="316800" cy="1384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85"/>
              <p:cNvSpPr/>
              <p:nvPr/>
            </p:nvSpPr>
            <p:spPr>
              <a:xfrm rot="10800000">
                <a:off x="146769" y="343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85"/>
              <p:cNvSpPr/>
              <p:nvPr/>
            </p:nvSpPr>
            <p:spPr>
              <a:xfrm rot="10800000">
                <a:off x="146769"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2" name="Google Shape;542;p85"/>
          <p:cNvGrpSpPr/>
          <p:nvPr/>
        </p:nvGrpSpPr>
        <p:grpSpPr>
          <a:xfrm>
            <a:off x="6775084" y="2904008"/>
            <a:ext cx="2186147" cy="2239500"/>
            <a:chOff x="6775084" y="2904008"/>
            <a:chExt cx="2186147" cy="2239500"/>
          </a:xfrm>
        </p:grpSpPr>
        <p:grpSp>
          <p:nvGrpSpPr>
            <p:cNvPr id="543" name="Google Shape;543;p85"/>
            <p:cNvGrpSpPr/>
            <p:nvPr/>
          </p:nvGrpSpPr>
          <p:grpSpPr>
            <a:xfrm>
              <a:off x="6775084" y="4253708"/>
              <a:ext cx="409500" cy="889800"/>
              <a:chOff x="6775084" y="4253708"/>
              <a:chExt cx="409500" cy="889800"/>
            </a:xfrm>
          </p:grpSpPr>
          <p:sp>
            <p:nvSpPr>
              <p:cNvPr id="544" name="Google Shape;544;p85"/>
              <p:cNvSpPr/>
              <p:nvPr/>
            </p:nvSpPr>
            <p:spPr>
              <a:xfrm>
                <a:off x="6775084"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85"/>
              <p:cNvSpPr/>
              <p:nvPr/>
            </p:nvSpPr>
            <p:spPr>
              <a:xfrm>
                <a:off x="6775084"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6" name="Google Shape;546;p85"/>
            <p:cNvGrpSpPr/>
            <p:nvPr/>
          </p:nvGrpSpPr>
          <p:grpSpPr>
            <a:xfrm>
              <a:off x="7367299" y="3804008"/>
              <a:ext cx="409500" cy="1339500"/>
              <a:chOff x="7367299" y="3804008"/>
              <a:chExt cx="409500" cy="1339500"/>
            </a:xfrm>
          </p:grpSpPr>
          <p:sp>
            <p:nvSpPr>
              <p:cNvPr id="547" name="Google Shape;547;p85"/>
              <p:cNvSpPr/>
              <p:nvPr/>
            </p:nvSpPr>
            <p:spPr>
              <a:xfrm>
                <a:off x="7367299"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85"/>
              <p:cNvSpPr/>
              <p:nvPr/>
            </p:nvSpPr>
            <p:spPr>
              <a:xfrm>
                <a:off x="7367299"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85"/>
              <p:cNvSpPr/>
              <p:nvPr/>
            </p:nvSpPr>
            <p:spPr>
              <a:xfrm>
                <a:off x="7367299"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0" name="Google Shape;550;p85"/>
            <p:cNvGrpSpPr/>
            <p:nvPr/>
          </p:nvGrpSpPr>
          <p:grpSpPr>
            <a:xfrm>
              <a:off x="7959516" y="3354008"/>
              <a:ext cx="409500" cy="1789500"/>
              <a:chOff x="7959516" y="3354008"/>
              <a:chExt cx="409500" cy="1789500"/>
            </a:xfrm>
          </p:grpSpPr>
          <p:sp>
            <p:nvSpPr>
              <p:cNvPr id="551" name="Google Shape;551;p85"/>
              <p:cNvSpPr/>
              <p:nvPr/>
            </p:nvSpPr>
            <p:spPr>
              <a:xfrm>
                <a:off x="7959516"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85"/>
              <p:cNvSpPr/>
              <p:nvPr/>
            </p:nvSpPr>
            <p:spPr>
              <a:xfrm>
                <a:off x="7959516" y="3354008"/>
                <a:ext cx="409500" cy="178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85"/>
              <p:cNvSpPr/>
              <p:nvPr/>
            </p:nvSpPr>
            <p:spPr>
              <a:xfrm>
                <a:off x="7959516"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85"/>
              <p:cNvSpPr/>
              <p:nvPr/>
            </p:nvSpPr>
            <p:spPr>
              <a:xfrm>
                <a:off x="7959516"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5" name="Google Shape;555;p85"/>
            <p:cNvGrpSpPr/>
            <p:nvPr/>
          </p:nvGrpSpPr>
          <p:grpSpPr>
            <a:xfrm>
              <a:off x="8551731" y="2904008"/>
              <a:ext cx="409500" cy="2239500"/>
              <a:chOff x="8551731" y="2904008"/>
              <a:chExt cx="409500" cy="2239500"/>
            </a:xfrm>
          </p:grpSpPr>
          <p:sp>
            <p:nvSpPr>
              <p:cNvPr id="556" name="Google Shape;556;p85"/>
              <p:cNvSpPr/>
              <p:nvPr/>
            </p:nvSpPr>
            <p:spPr>
              <a:xfrm>
                <a:off x="8551731"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85"/>
              <p:cNvSpPr/>
              <p:nvPr/>
            </p:nvSpPr>
            <p:spPr>
              <a:xfrm>
                <a:off x="8551731" y="3354008"/>
                <a:ext cx="409500" cy="178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85"/>
              <p:cNvSpPr/>
              <p:nvPr/>
            </p:nvSpPr>
            <p:spPr>
              <a:xfrm>
                <a:off x="8551731"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85"/>
              <p:cNvSpPr/>
              <p:nvPr/>
            </p:nvSpPr>
            <p:spPr>
              <a:xfrm>
                <a:off x="8551731" y="2904008"/>
                <a:ext cx="409500" cy="22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85"/>
              <p:cNvSpPr/>
              <p:nvPr/>
            </p:nvSpPr>
            <p:spPr>
              <a:xfrm>
                <a:off x="8551731"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61" name="Google Shape;561;p85"/>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562" name="Google Shape;562;p85"/>
          <p:cNvSpPr txBox="1"/>
          <p:nvPr>
            <p:ph idx="12" type="sldNum"/>
          </p:nvPr>
        </p:nvSpPr>
        <p:spPr>
          <a:xfrm>
            <a:off x="8451046" y="4736976"/>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4"/>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1" name="Google Shape;31;p64"/>
          <p:cNvGrpSpPr/>
          <p:nvPr/>
        </p:nvGrpSpPr>
        <p:grpSpPr>
          <a:xfrm>
            <a:off x="0" y="4569045"/>
            <a:ext cx="1022509" cy="572747"/>
            <a:chOff x="-77" y="3784091"/>
            <a:chExt cx="2423582" cy="1357541"/>
          </a:xfrm>
        </p:grpSpPr>
        <p:sp>
          <p:nvSpPr>
            <p:cNvPr id="32" name="Google Shape;32;p6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6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6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6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6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 name="Google Shape;37;p64"/>
          <p:cNvGrpSpPr/>
          <p:nvPr/>
        </p:nvGrpSpPr>
        <p:grpSpPr>
          <a:xfrm rot="10800000">
            <a:off x="8121500" y="-2"/>
            <a:ext cx="1022509" cy="572747"/>
            <a:chOff x="-77" y="3784091"/>
            <a:chExt cx="2423582" cy="1357541"/>
          </a:xfrm>
        </p:grpSpPr>
        <p:sp>
          <p:nvSpPr>
            <p:cNvPr id="38" name="Google Shape;38;p6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6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6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 name="Google Shape;43;p6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44" name="Shape 44"/>
        <p:cNvGrpSpPr/>
        <p:nvPr/>
      </p:nvGrpSpPr>
      <p:grpSpPr>
        <a:xfrm>
          <a:off x="0" y="0"/>
          <a:ext cx="0" cy="0"/>
          <a:chOff x="0" y="0"/>
          <a:chExt cx="0" cy="0"/>
        </a:xfrm>
      </p:grpSpPr>
      <p:sp>
        <p:nvSpPr>
          <p:cNvPr id="45" name="Google Shape;45;p6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46" name="Shape 46"/>
        <p:cNvGrpSpPr/>
        <p:nvPr/>
      </p:nvGrpSpPr>
      <p:grpSpPr>
        <a:xfrm>
          <a:off x="0" y="0"/>
          <a:ext cx="0" cy="0"/>
          <a:chOff x="0" y="0"/>
          <a:chExt cx="0" cy="0"/>
        </a:xfrm>
      </p:grpSpPr>
      <p:sp>
        <p:nvSpPr>
          <p:cNvPr id="47" name="Google Shape;47;p66"/>
          <p:cNvSpPr txBox="1"/>
          <p:nvPr>
            <p:ph type="title"/>
          </p:nvPr>
        </p:nvSpPr>
        <p:spPr>
          <a:xfrm>
            <a:off x="1902600" y="1512225"/>
            <a:ext cx="5338800" cy="187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900"/>
              <a:buNone/>
              <a:defRPr sz="3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8" name="Google Shape;48;p66"/>
          <p:cNvSpPr txBox="1"/>
          <p:nvPr>
            <p:ph idx="2" type="title"/>
          </p:nvPr>
        </p:nvSpPr>
        <p:spPr>
          <a:xfrm>
            <a:off x="1449150" y="3334700"/>
            <a:ext cx="6245700" cy="61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Raleway"/>
              <a:buNone/>
              <a:defRPr sz="2000">
                <a:latin typeface="Roboto"/>
                <a:ea typeface="Roboto"/>
                <a:cs typeface="Roboto"/>
                <a:sym typeface="Roboto"/>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grpSp>
        <p:nvGrpSpPr>
          <p:cNvPr id="49" name="Google Shape;49;p66"/>
          <p:cNvGrpSpPr/>
          <p:nvPr/>
        </p:nvGrpSpPr>
        <p:grpSpPr>
          <a:xfrm>
            <a:off x="-77" y="3784091"/>
            <a:ext cx="2423582" cy="1357541"/>
            <a:chOff x="-77" y="3784091"/>
            <a:chExt cx="2423582" cy="1357541"/>
          </a:xfrm>
        </p:grpSpPr>
        <p:sp>
          <p:nvSpPr>
            <p:cNvPr id="50" name="Google Shape;50;p6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6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6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 name="Google Shape;55;p66"/>
          <p:cNvGrpSpPr/>
          <p:nvPr/>
        </p:nvGrpSpPr>
        <p:grpSpPr>
          <a:xfrm rot="10800000">
            <a:off x="6720423" y="-9"/>
            <a:ext cx="2423582" cy="1357541"/>
            <a:chOff x="-77" y="3784091"/>
            <a:chExt cx="2423582" cy="1357541"/>
          </a:xfrm>
        </p:grpSpPr>
        <p:sp>
          <p:nvSpPr>
            <p:cNvPr id="56" name="Google Shape;56;p6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6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6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6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6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 name="Google Shape;61;p6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62" name="Shape 62"/>
        <p:cNvGrpSpPr/>
        <p:nvPr/>
      </p:nvGrpSpPr>
      <p:grpSpPr>
        <a:xfrm>
          <a:off x="0" y="0"/>
          <a:ext cx="0" cy="0"/>
          <a:chOff x="0" y="0"/>
          <a:chExt cx="0" cy="0"/>
        </a:xfrm>
      </p:grpSpPr>
      <p:sp>
        <p:nvSpPr>
          <p:cNvPr id="63" name="Google Shape;63;p67"/>
          <p:cNvSpPr txBox="1"/>
          <p:nvPr>
            <p:ph idx="1" type="subTitle"/>
          </p:nvPr>
        </p:nvSpPr>
        <p:spPr>
          <a:xfrm>
            <a:off x="719600" y="1770625"/>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64" name="Google Shape;64;p67"/>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67"/>
          <p:cNvSpPr txBox="1"/>
          <p:nvPr>
            <p:ph idx="2" type="title"/>
          </p:nvPr>
        </p:nvSpPr>
        <p:spPr>
          <a:xfrm>
            <a:off x="1329200"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66" name="Google Shape;66;p67"/>
          <p:cNvSpPr txBox="1"/>
          <p:nvPr>
            <p:ph idx="3" type="subTitle"/>
          </p:nvPr>
        </p:nvSpPr>
        <p:spPr>
          <a:xfrm>
            <a:off x="720100"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67"/>
          <p:cNvSpPr txBox="1"/>
          <p:nvPr>
            <p:ph idx="4" type="subTitle"/>
          </p:nvPr>
        </p:nvSpPr>
        <p:spPr>
          <a:xfrm>
            <a:off x="3413500" y="17706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68" name="Google Shape;68;p67"/>
          <p:cNvSpPr txBox="1"/>
          <p:nvPr>
            <p:ph idx="5" type="title"/>
          </p:nvPr>
        </p:nvSpPr>
        <p:spPr>
          <a:xfrm>
            <a:off x="4023025"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69" name="Google Shape;69;p67"/>
          <p:cNvSpPr txBox="1"/>
          <p:nvPr>
            <p:ph idx="6" type="subTitle"/>
          </p:nvPr>
        </p:nvSpPr>
        <p:spPr>
          <a:xfrm>
            <a:off x="3413738"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0" name="Google Shape;70;p67"/>
          <p:cNvSpPr txBox="1"/>
          <p:nvPr>
            <p:ph idx="7" type="subTitle"/>
          </p:nvPr>
        </p:nvSpPr>
        <p:spPr>
          <a:xfrm>
            <a:off x="6107050" y="177062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1" name="Google Shape;71;p67"/>
          <p:cNvSpPr txBox="1"/>
          <p:nvPr>
            <p:ph idx="8" type="title"/>
          </p:nvPr>
        </p:nvSpPr>
        <p:spPr>
          <a:xfrm>
            <a:off x="6716550" y="1318325"/>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3"/>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72" name="Google Shape;72;p67"/>
          <p:cNvSpPr txBox="1"/>
          <p:nvPr>
            <p:ph idx="9" type="subTitle"/>
          </p:nvPr>
        </p:nvSpPr>
        <p:spPr>
          <a:xfrm>
            <a:off x="6107101" y="2146716"/>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3" name="Google Shape;73;p67"/>
          <p:cNvSpPr txBox="1"/>
          <p:nvPr>
            <p:ph idx="13" type="subTitle"/>
          </p:nvPr>
        </p:nvSpPr>
        <p:spPr>
          <a:xfrm>
            <a:off x="719600" y="3395477"/>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4" name="Google Shape;74;p67"/>
          <p:cNvSpPr txBox="1"/>
          <p:nvPr>
            <p:ph idx="14" type="title"/>
          </p:nvPr>
        </p:nvSpPr>
        <p:spPr>
          <a:xfrm>
            <a:off x="1329200"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4"/>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75" name="Google Shape;75;p67"/>
          <p:cNvSpPr txBox="1"/>
          <p:nvPr>
            <p:ph idx="15" type="subTitle"/>
          </p:nvPr>
        </p:nvSpPr>
        <p:spPr>
          <a:xfrm>
            <a:off x="720100"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 name="Google Shape;76;p67"/>
          <p:cNvSpPr txBox="1"/>
          <p:nvPr>
            <p:ph idx="16" type="subTitle"/>
          </p:nvPr>
        </p:nvSpPr>
        <p:spPr>
          <a:xfrm>
            <a:off x="3413400" y="3395477"/>
            <a:ext cx="23172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5"/>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7" name="Google Shape;77;p67"/>
          <p:cNvSpPr txBox="1"/>
          <p:nvPr>
            <p:ph idx="17" type="title"/>
          </p:nvPr>
        </p:nvSpPr>
        <p:spPr>
          <a:xfrm>
            <a:off x="4023025"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5"/>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78" name="Google Shape;78;p67"/>
          <p:cNvSpPr txBox="1"/>
          <p:nvPr>
            <p:ph idx="18" type="subTitle"/>
          </p:nvPr>
        </p:nvSpPr>
        <p:spPr>
          <a:xfrm>
            <a:off x="3413738"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 name="Google Shape;79;p67"/>
          <p:cNvSpPr txBox="1"/>
          <p:nvPr>
            <p:ph idx="19" type="subTitle"/>
          </p:nvPr>
        </p:nvSpPr>
        <p:spPr>
          <a:xfrm>
            <a:off x="6107050" y="3395475"/>
            <a:ext cx="23169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Oswald"/>
              <a:buNone/>
              <a:defRPr sz="1800">
                <a:solidFill>
                  <a:schemeClr val="accent6"/>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80" name="Google Shape;80;p67"/>
          <p:cNvSpPr txBox="1"/>
          <p:nvPr>
            <p:ph idx="20" type="title"/>
          </p:nvPr>
        </p:nvSpPr>
        <p:spPr>
          <a:xfrm>
            <a:off x="6716550" y="2943186"/>
            <a:ext cx="1098000" cy="38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p:txBody>
      </p:sp>
      <p:sp>
        <p:nvSpPr>
          <p:cNvPr id="81" name="Google Shape;81;p67"/>
          <p:cNvSpPr txBox="1"/>
          <p:nvPr>
            <p:ph idx="21" type="subTitle"/>
          </p:nvPr>
        </p:nvSpPr>
        <p:spPr>
          <a:xfrm>
            <a:off x="6107101" y="3771577"/>
            <a:ext cx="2316900" cy="62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2" name="Google Shape;82;p67"/>
          <p:cNvGrpSpPr/>
          <p:nvPr/>
        </p:nvGrpSpPr>
        <p:grpSpPr>
          <a:xfrm>
            <a:off x="0" y="4569045"/>
            <a:ext cx="1022509" cy="572747"/>
            <a:chOff x="-77" y="3784091"/>
            <a:chExt cx="2423582" cy="1357541"/>
          </a:xfrm>
        </p:grpSpPr>
        <p:sp>
          <p:nvSpPr>
            <p:cNvPr id="83" name="Google Shape;83;p6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6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6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 name="Google Shape;88;p67"/>
          <p:cNvGrpSpPr/>
          <p:nvPr/>
        </p:nvGrpSpPr>
        <p:grpSpPr>
          <a:xfrm flipH="1">
            <a:off x="8121500" y="4569045"/>
            <a:ext cx="1022509" cy="572747"/>
            <a:chOff x="-77" y="3784091"/>
            <a:chExt cx="2423582" cy="1357541"/>
          </a:xfrm>
        </p:grpSpPr>
        <p:sp>
          <p:nvSpPr>
            <p:cNvPr id="89" name="Google Shape;89;p6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6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6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6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6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 name="Google Shape;94;p6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68"/>
          <p:cNvSpPr txBox="1"/>
          <p:nvPr>
            <p:ph type="title"/>
          </p:nvPr>
        </p:nvSpPr>
        <p:spPr>
          <a:xfrm>
            <a:off x="4939700" y="1288261"/>
            <a:ext cx="1905300" cy="97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7" name="Google Shape;97;p68"/>
          <p:cNvSpPr txBox="1"/>
          <p:nvPr>
            <p:ph idx="1" type="body"/>
          </p:nvPr>
        </p:nvSpPr>
        <p:spPr>
          <a:xfrm>
            <a:off x="4939700" y="2182538"/>
            <a:ext cx="1905300" cy="1803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grpSp>
        <p:nvGrpSpPr>
          <p:cNvPr id="98" name="Google Shape;98;p68"/>
          <p:cNvGrpSpPr/>
          <p:nvPr/>
        </p:nvGrpSpPr>
        <p:grpSpPr>
          <a:xfrm>
            <a:off x="4524300" y="1013625"/>
            <a:ext cx="95400" cy="3116250"/>
            <a:chOff x="4524300" y="1013625"/>
            <a:chExt cx="95400" cy="3116250"/>
          </a:xfrm>
        </p:grpSpPr>
        <p:sp>
          <p:nvSpPr>
            <p:cNvPr id="99" name="Google Shape;99;p68"/>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68"/>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8"/>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68"/>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68"/>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68"/>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 name="Google Shape;105;p6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6" name="Shape 106"/>
        <p:cNvGrpSpPr/>
        <p:nvPr/>
      </p:nvGrpSpPr>
      <p:grpSpPr>
        <a:xfrm>
          <a:off x="0" y="0"/>
          <a:ext cx="0" cy="0"/>
          <a:chOff x="0" y="0"/>
          <a:chExt cx="0" cy="0"/>
        </a:xfrm>
      </p:grpSpPr>
      <p:sp>
        <p:nvSpPr>
          <p:cNvPr id="107" name="Google Shape;107;p69"/>
          <p:cNvSpPr txBox="1"/>
          <p:nvPr>
            <p:ph type="title"/>
          </p:nvPr>
        </p:nvSpPr>
        <p:spPr>
          <a:xfrm>
            <a:off x="1552575" y="531500"/>
            <a:ext cx="4714800" cy="153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3400">
                <a:solidFill>
                  <a:schemeClr val="dk2"/>
                </a:solidFill>
              </a:defRPr>
            </a:lvl1pPr>
            <a:lvl2pPr lvl="1" algn="l">
              <a:lnSpc>
                <a:spcPct val="100000"/>
              </a:lnSpc>
              <a:spcBef>
                <a:spcPts val="0"/>
              </a:spcBef>
              <a:spcAft>
                <a:spcPts val="0"/>
              </a:spcAft>
              <a:buSzPts val="2800"/>
              <a:buNone/>
              <a:defRPr>
                <a:latin typeface="Raleway"/>
                <a:ea typeface="Raleway"/>
                <a:cs typeface="Raleway"/>
                <a:sym typeface="Raleway"/>
              </a:defRPr>
            </a:lvl2pPr>
            <a:lvl3pPr lvl="2" algn="l">
              <a:lnSpc>
                <a:spcPct val="100000"/>
              </a:lnSpc>
              <a:spcBef>
                <a:spcPts val="0"/>
              </a:spcBef>
              <a:spcAft>
                <a:spcPts val="0"/>
              </a:spcAft>
              <a:buSzPts val="2800"/>
              <a:buNone/>
              <a:defRPr>
                <a:latin typeface="Raleway"/>
                <a:ea typeface="Raleway"/>
                <a:cs typeface="Raleway"/>
                <a:sym typeface="Raleway"/>
              </a:defRPr>
            </a:lvl3pPr>
            <a:lvl4pPr lvl="3" algn="l">
              <a:lnSpc>
                <a:spcPct val="100000"/>
              </a:lnSpc>
              <a:spcBef>
                <a:spcPts val="0"/>
              </a:spcBef>
              <a:spcAft>
                <a:spcPts val="0"/>
              </a:spcAft>
              <a:buSzPts val="2800"/>
              <a:buNone/>
              <a:defRPr>
                <a:latin typeface="Raleway"/>
                <a:ea typeface="Raleway"/>
                <a:cs typeface="Raleway"/>
                <a:sym typeface="Raleway"/>
              </a:defRPr>
            </a:lvl4pPr>
            <a:lvl5pPr lvl="4" algn="l">
              <a:lnSpc>
                <a:spcPct val="100000"/>
              </a:lnSpc>
              <a:spcBef>
                <a:spcPts val="0"/>
              </a:spcBef>
              <a:spcAft>
                <a:spcPts val="0"/>
              </a:spcAft>
              <a:buSzPts val="2800"/>
              <a:buNone/>
              <a:defRPr>
                <a:latin typeface="Raleway"/>
                <a:ea typeface="Raleway"/>
                <a:cs typeface="Raleway"/>
                <a:sym typeface="Raleway"/>
              </a:defRPr>
            </a:lvl5pPr>
            <a:lvl6pPr lvl="5" algn="l">
              <a:lnSpc>
                <a:spcPct val="100000"/>
              </a:lnSpc>
              <a:spcBef>
                <a:spcPts val="0"/>
              </a:spcBef>
              <a:spcAft>
                <a:spcPts val="0"/>
              </a:spcAft>
              <a:buSzPts val="2800"/>
              <a:buNone/>
              <a:defRPr>
                <a:latin typeface="Raleway"/>
                <a:ea typeface="Raleway"/>
                <a:cs typeface="Raleway"/>
                <a:sym typeface="Raleway"/>
              </a:defRPr>
            </a:lvl6pPr>
            <a:lvl7pPr lvl="6" algn="l">
              <a:lnSpc>
                <a:spcPct val="100000"/>
              </a:lnSpc>
              <a:spcBef>
                <a:spcPts val="0"/>
              </a:spcBef>
              <a:spcAft>
                <a:spcPts val="0"/>
              </a:spcAft>
              <a:buSzPts val="2800"/>
              <a:buNone/>
              <a:defRPr>
                <a:latin typeface="Raleway"/>
                <a:ea typeface="Raleway"/>
                <a:cs typeface="Raleway"/>
                <a:sym typeface="Raleway"/>
              </a:defRPr>
            </a:lvl7pPr>
            <a:lvl8pPr lvl="7" algn="l">
              <a:lnSpc>
                <a:spcPct val="100000"/>
              </a:lnSpc>
              <a:spcBef>
                <a:spcPts val="0"/>
              </a:spcBef>
              <a:spcAft>
                <a:spcPts val="0"/>
              </a:spcAft>
              <a:buSzPts val="2800"/>
              <a:buNone/>
              <a:defRPr>
                <a:latin typeface="Raleway"/>
                <a:ea typeface="Raleway"/>
                <a:cs typeface="Raleway"/>
                <a:sym typeface="Raleway"/>
              </a:defRPr>
            </a:lvl8pPr>
            <a:lvl9pPr lvl="8" algn="l">
              <a:lnSpc>
                <a:spcPct val="100000"/>
              </a:lnSpc>
              <a:spcBef>
                <a:spcPts val="0"/>
              </a:spcBef>
              <a:spcAft>
                <a:spcPts val="0"/>
              </a:spcAft>
              <a:buSzPts val="2800"/>
              <a:buNone/>
              <a:defRPr>
                <a:latin typeface="Raleway"/>
                <a:ea typeface="Raleway"/>
                <a:cs typeface="Raleway"/>
                <a:sym typeface="Raleway"/>
              </a:defRPr>
            </a:lvl9pPr>
          </a:lstStyle>
          <a:p/>
        </p:txBody>
      </p:sp>
      <p:sp>
        <p:nvSpPr>
          <p:cNvPr id="108" name="Google Shape;108;p6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109" name="Shape 109"/>
        <p:cNvGrpSpPr/>
        <p:nvPr/>
      </p:nvGrpSpPr>
      <p:grpSpPr>
        <a:xfrm>
          <a:off x="0" y="0"/>
          <a:ext cx="0" cy="0"/>
          <a:chOff x="0" y="0"/>
          <a:chExt cx="0" cy="0"/>
        </a:xfrm>
      </p:grpSpPr>
      <p:sp>
        <p:nvSpPr>
          <p:cNvPr id="110" name="Google Shape;110;p70"/>
          <p:cNvSpPr txBox="1"/>
          <p:nvPr>
            <p:ph idx="1" type="subTitle"/>
          </p:nvPr>
        </p:nvSpPr>
        <p:spPr>
          <a:xfrm>
            <a:off x="1410963" y="1423411"/>
            <a:ext cx="2317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11" name="Google Shape;111;p70"/>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2" name="Google Shape;112;p70"/>
          <p:cNvSpPr txBox="1"/>
          <p:nvPr>
            <p:ph idx="2" type="subTitle"/>
          </p:nvPr>
        </p:nvSpPr>
        <p:spPr>
          <a:xfrm>
            <a:off x="1411463" y="1799502"/>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3" name="Google Shape;113;p70"/>
          <p:cNvSpPr txBox="1"/>
          <p:nvPr>
            <p:ph idx="3" type="subTitle"/>
          </p:nvPr>
        </p:nvSpPr>
        <p:spPr>
          <a:xfrm>
            <a:off x="1410988" y="2450149"/>
            <a:ext cx="23169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3"/>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14" name="Google Shape;114;p70"/>
          <p:cNvSpPr txBox="1"/>
          <p:nvPr>
            <p:ph idx="4" type="subTitle"/>
          </p:nvPr>
        </p:nvSpPr>
        <p:spPr>
          <a:xfrm>
            <a:off x="1411225" y="2826240"/>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5" name="Google Shape;115;p70"/>
          <p:cNvSpPr txBox="1"/>
          <p:nvPr>
            <p:ph idx="5" type="subTitle"/>
          </p:nvPr>
        </p:nvSpPr>
        <p:spPr>
          <a:xfrm>
            <a:off x="5415963" y="1423411"/>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16" name="Google Shape;116;p70"/>
          <p:cNvSpPr txBox="1"/>
          <p:nvPr>
            <p:ph idx="6" type="subTitle"/>
          </p:nvPr>
        </p:nvSpPr>
        <p:spPr>
          <a:xfrm>
            <a:off x="5416013" y="1799502"/>
            <a:ext cx="2316900" cy="629100"/>
          </a:xfrm>
          <a:prstGeom prst="rect">
            <a:avLst/>
          </a:prstGeom>
          <a:noFill/>
          <a:ln>
            <a:noFill/>
          </a:ln>
        </p:spPr>
        <p:txBody>
          <a:bodyPr anchorCtr="0" anchor="t" bIns="91425" lIns="91425" spcFirstLastPara="1" rIns="91425" wrap="square" tIns="91425">
            <a:noAutofit/>
          </a:bodyPr>
          <a:lstStyle>
            <a:lvl1pPr lvl="0" marR="332101"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7" name="Google Shape;117;p70"/>
          <p:cNvSpPr txBox="1"/>
          <p:nvPr>
            <p:ph idx="7" type="subTitle"/>
          </p:nvPr>
        </p:nvSpPr>
        <p:spPr>
          <a:xfrm>
            <a:off x="1410963" y="3476889"/>
            <a:ext cx="2317200" cy="389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Font typeface="Oswald"/>
              <a:buNone/>
              <a:defRPr sz="1800">
                <a:solidFill>
                  <a:schemeClr val="accent5"/>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18" name="Google Shape;118;p70"/>
          <p:cNvSpPr txBox="1"/>
          <p:nvPr>
            <p:ph idx="8" type="subTitle"/>
          </p:nvPr>
        </p:nvSpPr>
        <p:spPr>
          <a:xfrm>
            <a:off x="1411463" y="3852989"/>
            <a:ext cx="2316900" cy="629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9" name="Google Shape;119;p70"/>
          <p:cNvSpPr txBox="1"/>
          <p:nvPr>
            <p:ph idx="9" type="subTitle"/>
          </p:nvPr>
        </p:nvSpPr>
        <p:spPr>
          <a:xfrm>
            <a:off x="5415788" y="2450151"/>
            <a:ext cx="23172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4"/>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20" name="Google Shape;120;p70"/>
          <p:cNvSpPr txBox="1"/>
          <p:nvPr>
            <p:ph idx="13" type="subTitle"/>
          </p:nvPr>
        </p:nvSpPr>
        <p:spPr>
          <a:xfrm>
            <a:off x="5416125" y="2826251"/>
            <a:ext cx="2316900" cy="6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1" name="Google Shape;121;p70"/>
          <p:cNvSpPr txBox="1"/>
          <p:nvPr>
            <p:ph idx="14" type="subTitle"/>
          </p:nvPr>
        </p:nvSpPr>
        <p:spPr>
          <a:xfrm>
            <a:off x="5415963" y="3476887"/>
            <a:ext cx="2316900" cy="38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Font typeface="Oswald"/>
              <a:buNone/>
              <a:defRPr sz="1800">
                <a:solidFill>
                  <a:schemeClr val="accent6"/>
                </a:solidFill>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122" name="Google Shape;122;p70"/>
          <p:cNvSpPr txBox="1"/>
          <p:nvPr>
            <p:ph idx="15" type="subTitle"/>
          </p:nvPr>
        </p:nvSpPr>
        <p:spPr>
          <a:xfrm>
            <a:off x="5416013" y="3852989"/>
            <a:ext cx="2316900" cy="6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23" name="Google Shape;123;p70"/>
          <p:cNvGrpSpPr/>
          <p:nvPr/>
        </p:nvGrpSpPr>
        <p:grpSpPr>
          <a:xfrm>
            <a:off x="0" y="4569045"/>
            <a:ext cx="1022509" cy="572747"/>
            <a:chOff x="-77" y="3784091"/>
            <a:chExt cx="2423582" cy="1357541"/>
          </a:xfrm>
        </p:grpSpPr>
        <p:sp>
          <p:nvSpPr>
            <p:cNvPr id="124" name="Google Shape;124;p7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7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7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7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7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 name="Google Shape;129;p70"/>
          <p:cNvGrpSpPr/>
          <p:nvPr/>
        </p:nvGrpSpPr>
        <p:grpSpPr>
          <a:xfrm rot="10800000">
            <a:off x="8121500" y="-2"/>
            <a:ext cx="1022509" cy="572747"/>
            <a:chOff x="-77" y="3784091"/>
            <a:chExt cx="2423582" cy="1357541"/>
          </a:xfrm>
        </p:grpSpPr>
        <p:sp>
          <p:nvSpPr>
            <p:cNvPr id="130" name="Google Shape;130;p7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607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7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686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7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509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7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7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117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 name="Google Shape;135;p70"/>
          <p:cNvGrpSpPr/>
          <p:nvPr/>
        </p:nvGrpSpPr>
        <p:grpSpPr>
          <a:xfrm>
            <a:off x="4524300" y="1394625"/>
            <a:ext cx="95400" cy="3116250"/>
            <a:chOff x="4524300" y="1013625"/>
            <a:chExt cx="95400" cy="3116250"/>
          </a:xfrm>
        </p:grpSpPr>
        <p:sp>
          <p:nvSpPr>
            <p:cNvPr id="136" name="Google Shape;136;p70"/>
            <p:cNvSpPr/>
            <p:nvPr/>
          </p:nvSpPr>
          <p:spPr>
            <a:xfrm>
              <a:off x="4524300" y="1013625"/>
              <a:ext cx="95400" cy="1038300"/>
            </a:xfrm>
            <a:prstGeom prst="rect">
              <a:avLst/>
            </a:prstGeom>
            <a:solidFill>
              <a:srgbClr val="C8AEF8">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70"/>
            <p:cNvSpPr/>
            <p:nvPr/>
          </p:nvSpPr>
          <p:spPr>
            <a:xfrm>
              <a:off x="4524300" y="1534125"/>
              <a:ext cx="95400" cy="1038300"/>
            </a:xfrm>
            <a:prstGeom prst="rect">
              <a:avLst/>
            </a:prstGeom>
            <a:solidFill>
              <a:srgbClr val="878FFF">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70"/>
            <p:cNvSpPr/>
            <p:nvPr/>
          </p:nvSpPr>
          <p:spPr>
            <a:xfrm>
              <a:off x="4524300" y="2053275"/>
              <a:ext cx="95400" cy="1038300"/>
            </a:xfrm>
            <a:prstGeom prst="rect">
              <a:avLst/>
            </a:prstGeom>
            <a:solidFill>
              <a:srgbClr val="9154F8">
                <a:alpha val="5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70"/>
            <p:cNvSpPr/>
            <p:nvPr/>
          </p:nvSpPr>
          <p:spPr>
            <a:xfrm>
              <a:off x="4524300" y="2565875"/>
              <a:ext cx="95400" cy="1038300"/>
            </a:xfrm>
            <a:prstGeom prst="rect">
              <a:avLst/>
            </a:prstGeom>
            <a:solidFill>
              <a:srgbClr val="35C2DF">
                <a:alpha val="7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70"/>
            <p:cNvSpPr/>
            <p:nvPr/>
          </p:nvSpPr>
          <p:spPr>
            <a:xfrm>
              <a:off x="4524300" y="3091575"/>
              <a:ext cx="95400" cy="1038300"/>
            </a:xfrm>
            <a:prstGeom prst="rect">
              <a:avLst/>
            </a:prstGeom>
            <a:solidFill>
              <a:srgbClr val="CA7BEB">
                <a:alpha val="5490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70"/>
            <p:cNvSpPr/>
            <p:nvPr/>
          </p:nvSpPr>
          <p:spPr>
            <a:xfrm>
              <a:off x="4524300" y="3610723"/>
              <a:ext cx="95400" cy="519000"/>
            </a:xfrm>
            <a:prstGeom prst="rect">
              <a:avLst/>
            </a:prstGeom>
            <a:solidFill>
              <a:srgbClr val="972CB4">
                <a:alpha val="7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 name="Google Shape;142;p7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6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Oswald"/>
              <a:buNone/>
              <a:defRPr b="0" i="0" sz="28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6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1pPr>
            <a:lvl2pPr indent="-317500" lvl="1" marL="9144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00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00000"/>
              </a:lnSpc>
              <a:spcBef>
                <a:spcPts val="1600"/>
              </a:spcBef>
              <a:spcAft>
                <a:spcPts val="160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
        <p:nvSpPr>
          <p:cNvPr id="8" name="Google Shape;8;p6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hyperlink" Target="https://images.app.goo.gl/WJoa4rYkFnyGTjgQ6"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4.jpg"/><Relationship Id="rId4" Type="http://schemas.openxmlformats.org/officeDocument/2006/relationships/hyperlink" Target="https://images.app.goo.gl/JqjjPkQ2x33CdUtX8"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docs.google.com/forms/d/e/1FAIpQLSfNtbtUm9yJtwByUGcB0djnNcTUj1BhSXIjWS6GlKpmpMBwJg/viewform?usp=sf_lin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hyperlink" Target="https://btpinformatica2014.wordpress.com/author/elizabethkrt/" TargetMode="External"/><Relationship Id="rId5" Type="http://schemas.openxmlformats.org/officeDocument/2006/relationships/hyperlink" Target="https://btpinformatica2014.wordpress.com/2014/11/28/16/"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hyperlink" Target="https://das6sa3.wordpress.com/author/jeimmycana/"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www.ionos.es/digitalguide/paginas-web/desarrollo-web/uml-lenguaje-unificado-de-modelado-orientado-a-objeto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4.png"/><Relationship Id="rId4" Type="http://schemas.openxmlformats.org/officeDocument/2006/relationships/hyperlink" Target="https://drive.google.com/file/d/1Pzb5WqJaz8JA4bODo2VOYnHz7OG07QGU/view?usp=shar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lucid.app/lucidchart/c1cd3678-a0ab-43fa-9808-4812a43c2d7a/edit?viewport_loc=-1184%2C-66%2C3328%2C1548%2C0_0&amp;invitationId=inv_4680e09b-bd0c-43e7-ac67-ff720fd4cf11" TargetMode="External"/><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help.creately.com/es/article/plantillas-de-inicio-y-tipos-de-diagramas-para-empezar-1gzkikm/"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0.png"/><Relationship Id="rId4" Type="http://schemas.openxmlformats.org/officeDocument/2006/relationships/hyperlink" Target="https://online.visual-paradigm.com/share.jsp?id=313436313734322d36"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hyperlink" Target="https://www.ionos.es/digitalguide/paginas-web/desarrollo-web/uml-lenguaje-unificado-de-modelado-orientado-a-objetos/" TargetMode="External"/><Relationship Id="rId4" Type="http://schemas.openxmlformats.org/officeDocument/2006/relationships/image" Target="../media/image3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hyperlink" Target="https://lucid.app/lucidchart/invitations/accept/inv_0ed355d5-5bbe-4ac9-95ad-07f714dd36a8" TargetMode="External"/><Relationship Id="rId4" Type="http://schemas.openxmlformats.org/officeDocument/2006/relationships/image" Target="../media/image3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3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34.png"/><Relationship Id="rId4" Type="http://schemas.openxmlformats.org/officeDocument/2006/relationships/hyperlink" Target="https://docs.google.com/spreadsheets/d/1Wl54ikfrfh-PX6qYlnkPfRdzVb5JmoFlUz_7hSnIFWI/edit?usp=sharing"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hyperlink" Target="https://btpinformatica2014.wordpress.com/author/elizabethkrt/" TargetMode="External"/><Relationship Id="rId4" Type="http://schemas.openxmlformats.org/officeDocument/2006/relationships/hyperlink" Target="https://btpinformatica2014.wordpress.com/2014/11/28/16/" TargetMode="External"/><Relationship Id="rId9" Type="http://schemas.openxmlformats.org/officeDocument/2006/relationships/hyperlink" Target="https://www.ionos.es/digitalguide/paginas-web/desarrollo-web/diagrama-de-casos-de-uso/#:~:text=El%20diagrama%20de%20casos%20de,de%20programaci%C3%B3n%20orientada%20a%20objetos" TargetMode="External"/><Relationship Id="rId5" Type="http://schemas.openxmlformats.org/officeDocument/2006/relationships/hyperlink" Target="https://btpinformatica2014.wordpress.com/2014/11/28/16/" TargetMode="External"/><Relationship Id="rId6" Type="http://schemas.openxmlformats.org/officeDocument/2006/relationships/hyperlink" Target="https://nextech.pe/que-es-bpmn-y-para-que-sirve/#:~:text=Entonces%20Business%20Process%20Model%20and,participantes%20de%20las%20diferentes%20actividades" TargetMode="External"/><Relationship Id="rId7" Type="http://schemas.openxmlformats.org/officeDocument/2006/relationships/hyperlink" Target="https://das6sa3.wordpress.com/author/jeimmycana/" TargetMode="External"/><Relationship Id="rId8" Type="http://schemas.openxmlformats.org/officeDocument/2006/relationships/hyperlink" Target="https://das6sa3.wordpress.com/2017/01/15/bizagi-2/" TargetMode="External"/><Relationship Id="rId10" Type="http://schemas.openxmlformats.org/officeDocument/2006/relationships/hyperlink" Target="https://docs.microsoft.com/es-es/office/troubleshoot/access/database-normalization-description#:~:text=La%20normalizaci%C3%B3n%20es%20el%20proceso,redundancia%20y%20la%20dependencia%20incoherente."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hyperlink" Target="https://es.slideshare.net/alexisarmas1/diccionario-de-base-de-datos" TargetMode="External"/><Relationship Id="rId4" Type="http://schemas.openxmlformats.org/officeDocument/2006/relationships/hyperlink" Target="https://manualtcnico.blogspot.com/2011/08/concepto_21" TargetMode="External"/><Relationship Id="rId5" Type="http://schemas.openxmlformats.org/officeDocument/2006/relationships/hyperlink" Target="https://es.wikipedia.org/w/index.php?title=Migraci%C3%B3n_de_datos&amp;oldid=136233623"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2"/>
          <p:cNvSpPr txBox="1"/>
          <p:nvPr/>
        </p:nvSpPr>
        <p:spPr>
          <a:xfrm>
            <a:off x="111525" y="4799075"/>
            <a:ext cx="4523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72AC"/>
              </a:solidFill>
              <a:latin typeface="Arial"/>
              <a:ea typeface="Arial"/>
              <a:cs typeface="Arial"/>
              <a:sym typeface="Arial"/>
            </a:endParaRPr>
          </a:p>
        </p:txBody>
      </p:sp>
      <p:sp>
        <p:nvSpPr>
          <p:cNvPr id="568" name="Google Shape;568;p2"/>
          <p:cNvSpPr txBox="1"/>
          <p:nvPr/>
        </p:nvSpPr>
        <p:spPr>
          <a:xfrm>
            <a:off x="3980925" y="4415450"/>
            <a:ext cx="3746100" cy="8250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(Depositphotos, Inc, s/f)</a:t>
            </a:r>
            <a:endParaRPr b="0" i="0" sz="1200" u="none" cap="none" strike="noStrike">
              <a:solidFill>
                <a:schemeClr val="lt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37393C"/>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569" name="Google Shape;569;p2"/>
          <p:cNvSpPr txBox="1"/>
          <p:nvPr/>
        </p:nvSpPr>
        <p:spPr>
          <a:xfrm>
            <a:off x="2739075" y="347025"/>
            <a:ext cx="38421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lang="es" sz="3000">
                <a:solidFill>
                  <a:schemeClr val="dk1"/>
                </a:solidFill>
                <a:latin typeface="Times New Roman"/>
                <a:ea typeface="Times New Roman"/>
                <a:cs typeface="Times New Roman"/>
                <a:sym typeface="Times New Roman"/>
              </a:rPr>
              <a:t>Control y </a:t>
            </a:r>
            <a:r>
              <a:rPr b="1" lang="es" sz="3000">
                <a:solidFill>
                  <a:schemeClr val="dk1"/>
                </a:solidFill>
                <a:latin typeface="Times New Roman"/>
                <a:ea typeface="Times New Roman"/>
                <a:cs typeface="Times New Roman"/>
                <a:sym typeface="Times New Roman"/>
              </a:rPr>
              <a:t>Seguridad</a:t>
            </a:r>
            <a:r>
              <a:rPr b="1" lang="es" sz="3000">
                <a:solidFill>
                  <a:schemeClr val="dk1"/>
                </a:solidFill>
                <a:latin typeface="Times New Roman"/>
                <a:ea typeface="Times New Roman"/>
                <a:cs typeface="Times New Roman"/>
                <a:sym typeface="Times New Roman"/>
              </a:rPr>
              <a:t> Institucional</a:t>
            </a:r>
            <a:endParaRPr b="0" i="0" sz="1400" u="none" cap="none" strike="noStrike">
              <a:solidFill>
                <a:schemeClr val="dk1"/>
              </a:solidFill>
              <a:latin typeface="Lato"/>
              <a:ea typeface="Lato"/>
              <a:cs typeface="Lato"/>
              <a:sym typeface="Lato"/>
            </a:endParaRPr>
          </a:p>
        </p:txBody>
      </p:sp>
      <p:pic>
        <p:nvPicPr>
          <p:cNvPr id="570" name="Google Shape;570;p2"/>
          <p:cNvPicPr preferRelativeResize="0"/>
          <p:nvPr/>
        </p:nvPicPr>
        <p:blipFill>
          <a:blip r:embed="rId3">
            <a:alphaModFix/>
          </a:blip>
          <a:stretch>
            <a:fillRect/>
          </a:stretch>
        </p:blipFill>
        <p:spPr>
          <a:xfrm>
            <a:off x="2729688" y="1455225"/>
            <a:ext cx="3860876" cy="2655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10"/>
          <p:cNvSpPr txBox="1"/>
          <p:nvPr>
            <p:ph type="title"/>
          </p:nvPr>
        </p:nvSpPr>
        <p:spPr>
          <a:xfrm>
            <a:off x="2167450" y="369525"/>
            <a:ext cx="5833200" cy="731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s"/>
              <a:t>                    </a:t>
            </a:r>
            <a:r>
              <a:rPr b="1" lang="es">
                <a:latin typeface="Times New Roman"/>
                <a:ea typeface="Times New Roman"/>
                <a:cs typeface="Times New Roman"/>
                <a:sym typeface="Times New Roman"/>
              </a:rPr>
              <a:t> </a:t>
            </a:r>
            <a:r>
              <a:rPr b="1" lang="es" sz="2500">
                <a:latin typeface="Times New Roman"/>
                <a:ea typeface="Times New Roman"/>
                <a:cs typeface="Times New Roman"/>
                <a:sym typeface="Times New Roman"/>
              </a:rPr>
              <a:t>JUSTIFICACIÓN</a:t>
            </a:r>
            <a:endParaRPr sz="2500">
              <a:latin typeface="Times New Roman"/>
              <a:ea typeface="Times New Roman"/>
              <a:cs typeface="Times New Roman"/>
              <a:sym typeface="Times New Roman"/>
            </a:endParaRPr>
          </a:p>
        </p:txBody>
      </p:sp>
      <p:sp>
        <p:nvSpPr>
          <p:cNvPr id="635" name="Google Shape;635;p10"/>
          <p:cNvSpPr txBox="1"/>
          <p:nvPr>
            <p:ph idx="1" type="body"/>
          </p:nvPr>
        </p:nvSpPr>
        <p:spPr>
          <a:xfrm>
            <a:off x="2223650" y="581900"/>
            <a:ext cx="6790500" cy="446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080"/>
              <a:buNone/>
            </a:pPr>
            <a:r>
              <a:t/>
            </a:r>
            <a:endParaRPr sz="18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080"/>
              <a:buNone/>
            </a:pPr>
            <a:r>
              <a:rPr lang="es" sz="1800">
                <a:solidFill>
                  <a:schemeClr val="lt1"/>
                </a:solidFill>
                <a:latin typeface="Times New Roman"/>
                <a:ea typeface="Times New Roman"/>
                <a:cs typeface="Times New Roman"/>
                <a:sym typeface="Times New Roman"/>
              </a:rPr>
              <a:t>En pro de un avance y mejora en la seguridad del ingreso a la institución, nuestro proyecto mejorará y garantizara la seguridad al momento de ingreso.</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080"/>
              <a:buNone/>
            </a:pPr>
            <a:r>
              <a:rPr lang="es" sz="1800">
                <a:solidFill>
                  <a:schemeClr val="lt1"/>
                </a:solidFill>
                <a:latin typeface="Times New Roman"/>
                <a:ea typeface="Times New Roman"/>
                <a:cs typeface="Times New Roman"/>
                <a:sym typeface="Times New Roman"/>
              </a:rPr>
              <a:t>Los sistemas y estrategias utilizadas por el sistema escolar, no son muy seguros para lo que se requiere en la actualidad pues el ingreso masivo de estudiantes es un espacio que aunque es vigilado por personal de seguridad (vigilante)y un docente de turno, existe la posibilidad de la entrada de jóvenes no pertenecientes a la institución en medio de la multitud. se implementará un sistema de información de ingreso seguro y controlado a la institución garantizando los factores anteriormente mencionados (control y seguridad )respaldado en una base de datos con la cual el sistema trabaja constantemente.   </a:t>
            </a:r>
            <a:endParaRPr b="1" i="1" sz="1800">
              <a:solidFill>
                <a:schemeClr val="lt1"/>
              </a:solidFill>
            </a:endParaRPr>
          </a:p>
        </p:txBody>
      </p:sp>
      <p:pic>
        <p:nvPicPr>
          <p:cNvPr id="636" name="Google Shape;636;p10"/>
          <p:cNvPicPr preferRelativeResize="0"/>
          <p:nvPr/>
        </p:nvPicPr>
        <p:blipFill rotWithShape="1">
          <a:blip r:embed="rId3">
            <a:alphaModFix amt="71000"/>
          </a:blip>
          <a:srcRect b="0" l="0" r="0" t="0"/>
          <a:stretch/>
        </p:blipFill>
        <p:spPr>
          <a:xfrm>
            <a:off x="231401" y="1350575"/>
            <a:ext cx="1873700" cy="2101925"/>
          </a:xfrm>
          <a:prstGeom prst="rect">
            <a:avLst/>
          </a:prstGeom>
          <a:noFill/>
          <a:ln>
            <a:noFill/>
          </a:ln>
        </p:spPr>
      </p:pic>
      <p:sp>
        <p:nvSpPr>
          <p:cNvPr id="637" name="Google Shape;637;p10"/>
          <p:cNvSpPr txBox="1"/>
          <p:nvPr/>
        </p:nvSpPr>
        <p:spPr>
          <a:xfrm>
            <a:off x="-50400" y="3599350"/>
            <a:ext cx="2155500" cy="29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
              <a:buFont typeface="Arial"/>
              <a:buNone/>
            </a:pPr>
            <a:r>
              <a:rPr b="0" i="0" lang="es" sz="700" u="sng" cap="none" strike="noStrike">
                <a:solidFill>
                  <a:schemeClr val="hlink"/>
                </a:solidFill>
                <a:latin typeface="Lato"/>
                <a:ea typeface="Lato"/>
                <a:cs typeface="Lato"/>
                <a:sym typeface="Lato"/>
                <a:hlinkClick r:id="rId4"/>
              </a:rPr>
              <a:t>https://images.app.goo.gl/WJoa4rYkFnyGTjgQ6</a:t>
            </a:r>
            <a:r>
              <a:rPr b="0" i="0" lang="es" sz="700" u="none" cap="none" strike="noStrike">
                <a:solidFill>
                  <a:srgbClr val="000000"/>
                </a:solidFill>
                <a:latin typeface="Lato"/>
                <a:ea typeface="Lato"/>
                <a:cs typeface="Lato"/>
                <a:sym typeface="Lato"/>
              </a:rPr>
              <a:t> </a:t>
            </a:r>
            <a:endParaRPr b="0" i="0" sz="700" u="none" cap="none" strike="noStrike">
              <a:solidFill>
                <a:srgbClr val="000000"/>
              </a:solidFill>
              <a:latin typeface="Lato"/>
              <a:ea typeface="Lato"/>
              <a:cs typeface="Lato"/>
              <a:sym typeface="Lato"/>
            </a:endParaRPr>
          </a:p>
        </p:txBody>
      </p:sp>
      <p:sp>
        <p:nvSpPr>
          <p:cNvPr id="638" name="Google Shape;638;p10"/>
          <p:cNvSpPr txBox="1"/>
          <p:nvPr/>
        </p:nvSpPr>
        <p:spPr>
          <a:xfrm>
            <a:off x="888875" y="369525"/>
            <a:ext cx="2155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11"/>
          <p:cNvSpPr txBox="1"/>
          <p:nvPr>
            <p:ph idx="1" type="subTitle"/>
          </p:nvPr>
        </p:nvSpPr>
        <p:spPr>
          <a:xfrm>
            <a:off x="3546425" y="331325"/>
            <a:ext cx="5294700" cy="4110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SzPts val="1405"/>
              <a:buNone/>
            </a:pPr>
            <a:r>
              <a:rPr lang="es" sz="1600">
                <a:solidFill>
                  <a:srgbClr val="FFFFFF"/>
                </a:solidFill>
                <a:latin typeface="Arial"/>
                <a:ea typeface="Arial"/>
                <a:cs typeface="Arial"/>
                <a:sym typeface="Arial"/>
              </a:rPr>
              <a:t> </a:t>
            </a:r>
            <a:endParaRPr sz="1600">
              <a:solidFill>
                <a:srgbClr val="FFFFFF"/>
              </a:solidFill>
              <a:latin typeface="Arial"/>
              <a:ea typeface="Arial"/>
              <a:cs typeface="Arial"/>
              <a:sym typeface="Arial"/>
            </a:endParaRPr>
          </a:p>
          <a:p>
            <a:pPr indent="0" lvl="0" marL="0" rtl="0" algn="l">
              <a:lnSpc>
                <a:spcPct val="115000"/>
              </a:lnSpc>
              <a:spcBef>
                <a:spcPts val="1200"/>
              </a:spcBef>
              <a:spcAft>
                <a:spcPts val="0"/>
              </a:spcAft>
              <a:buSzPts val="1405"/>
              <a:buNone/>
            </a:pPr>
            <a:r>
              <a:rPr b="1" i="1" lang="es" sz="2100">
                <a:solidFill>
                  <a:srgbClr val="FFFFFF"/>
                </a:solidFill>
                <a:latin typeface="Arial"/>
                <a:ea typeface="Arial"/>
                <a:cs typeface="Arial"/>
                <a:sym typeface="Arial"/>
              </a:rPr>
              <a:t>   </a:t>
            </a:r>
            <a:r>
              <a:rPr b="1" lang="es" sz="2991">
                <a:solidFill>
                  <a:srgbClr val="FFFFFF"/>
                </a:solidFill>
                <a:latin typeface="Times New Roman"/>
                <a:ea typeface="Times New Roman"/>
                <a:cs typeface="Times New Roman"/>
                <a:sym typeface="Times New Roman"/>
              </a:rPr>
              <a:t>    </a:t>
            </a:r>
            <a:r>
              <a:rPr b="1" lang="es" sz="2991">
                <a:latin typeface="Times New Roman"/>
                <a:ea typeface="Times New Roman"/>
                <a:cs typeface="Times New Roman"/>
                <a:sym typeface="Times New Roman"/>
              </a:rPr>
              <a:t> </a:t>
            </a:r>
            <a:r>
              <a:rPr b="1" lang="es" sz="2500">
                <a:latin typeface="Times New Roman"/>
                <a:ea typeface="Times New Roman"/>
                <a:cs typeface="Times New Roman"/>
                <a:sym typeface="Times New Roman"/>
              </a:rPr>
              <a:t>OBJETIVO GENERAL</a:t>
            </a:r>
            <a:endParaRPr b="1" sz="2500">
              <a:latin typeface="Times New Roman"/>
              <a:ea typeface="Times New Roman"/>
              <a:cs typeface="Times New Roman"/>
              <a:sym typeface="Times New Roman"/>
            </a:endParaRPr>
          </a:p>
          <a:p>
            <a:pPr indent="0" lvl="0" marL="0" rtl="0" algn="l">
              <a:lnSpc>
                <a:spcPct val="115000"/>
              </a:lnSpc>
              <a:spcBef>
                <a:spcPts val="1200"/>
              </a:spcBef>
              <a:spcAft>
                <a:spcPts val="0"/>
              </a:spcAft>
              <a:buSzPts val="1405"/>
              <a:buNone/>
            </a:pPr>
            <a:r>
              <a:rPr lang="es" sz="1800">
                <a:solidFill>
                  <a:srgbClr val="FFFFFF"/>
                </a:solidFill>
                <a:latin typeface="Times New Roman"/>
                <a:ea typeface="Times New Roman"/>
                <a:cs typeface="Times New Roman"/>
                <a:sym typeface="Times New Roman"/>
              </a:rPr>
              <a:t>Este proyecto busca MEJORAR la seguridad de la institución para lo que respecta en el ingreso al plantel educativo, dando control en la entrada de </a:t>
            </a:r>
            <a:r>
              <a:rPr lang="es" sz="1800">
                <a:solidFill>
                  <a:schemeClr val="lt1"/>
                </a:solidFill>
                <a:latin typeface="Times New Roman"/>
                <a:ea typeface="Times New Roman"/>
                <a:cs typeface="Times New Roman"/>
                <a:sym typeface="Times New Roman"/>
              </a:rPr>
              <a:t>directivos</a:t>
            </a:r>
            <a:r>
              <a:rPr lang="es" sz="1800">
                <a:latin typeface="Times New Roman"/>
                <a:ea typeface="Times New Roman"/>
                <a:cs typeface="Times New Roman"/>
                <a:sym typeface="Times New Roman"/>
              </a:rPr>
              <a:t> </a:t>
            </a:r>
            <a:r>
              <a:rPr lang="es" sz="1800">
                <a:solidFill>
                  <a:srgbClr val="FFFFFF"/>
                </a:solidFill>
                <a:latin typeface="Times New Roman"/>
                <a:ea typeface="Times New Roman"/>
                <a:cs typeface="Times New Roman"/>
                <a:sym typeface="Times New Roman"/>
              </a:rPr>
              <a:t>y a su vez en el ingreso masivo de estudiantes con eficiencia y respaldo de datos gráficos. A su vez, registrando los horarios de atención en secretaría, el ingreso de acudientes o personas ajenas a la institución.</a:t>
            </a:r>
            <a:endParaRPr b="1" i="1" sz="1800"/>
          </a:p>
          <a:p>
            <a:pPr indent="0" lvl="0" marL="0" rtl="0" algn="l">
              <a:lnSpc>
                <a:spcPct val="100000"/>
              </a:lnSpc>
              <a:spcBef>
                <a:spcPts val="0"/>
              </a:spcBef>
              <a:spcAft>
                <a:spcPts val="0"/>
              </a:spcAft>
              <a:buSzPts val="1405"/>
              <a:buNone/>
            </a:pPr>
            <a:r>
              <a:rPr lang="es"/>
              <a:t> </a:t>
            </a:r>
            <a:endParaRPr/>
          </a:p>
        </p:txBody>
      </p:sp>
      <p:pic>
        <p:nvPicPr>
          <p:cNvPr id="644" name="Google Shape;644;p11"/>
          <p:cNvPicPr preferRelativeResize="0"/>
          <p:nvPr/>
        </p:nvPicPr>
        <p:blipFill rotWithShape="1">
          <a:blip r:embed="rId3">
            <a:alphaModFix amt="51000"/>
          </a:blip>
          <a:srcRect b="0" l="0" r="0" t="0"/>
          <a:stretch/>
        </p:blipFill>
        <p:spPr>
          <a:xfrm>
            <a:off x="528450" y="903375"/>
            <a:ext cx="2575925" cy="2966800"/>
          </a:xfrm>
          <a:prstGeom prst="rect">
            <a:avLst/>
          </a:prstGeom>
          <a:noFill/>
          <a:ln>
            <a:noFill/>
          </a:ln>
        </p:spPr>
      </p:pic>
      <p:sp>
        <p:nvSpPr>
          <p:cNvPr id="645" name="Google Shape;645;p11"/>
          <p:cNvSpPr txBox="1"/>
          <p:nvPr/>
        </p:nvSpPr>
        <p:spPr>
          <a:xfrm>
            <a:off x="340550" y="3894500"/>
            <a:ext cx="29592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lt1"/>
                </a:solidFill>
                <a:latin typeface="Arial"/>
                <a:ea typeface="Arial"/>
                <a:cs typeface="Arial"/>
                <a:sym typeface="Arial"/>
              </a:rPr>
              <a:t>(“Title: OBJETIVO DE APRENDIZAJE”, s/f)</a:t>
            </a:r>
            <a:endParaRPr b="0" i="0" sz="1300" u="none" cap="none" strike="noStrik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12"/>
          <p:cNvSpPr txBox="1"/>
          <p:nvPr>
            <p:ph type="ctrTitle"/>
          </p:nvPr>
        </p:nvSpPr>
        <p:spPr>
          <a:xfrm>
            <a:off x="720000" y="352301"/>
            <a:ext cx="4079700" cy="93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2800"/>
              <a:buFont typeface="Arial"/>
              <a:buNone/>
            </a:pPr>
            <a:r>
              <a:rPr b="1" lang="es" sz="2500">
                <a:latin typeface="Times New Roman"/>
                <a:ea typeface="Times New Roman"/>
                <a:cs typeface="Times New Roman"/>
                <a:sym typeface="Times New Roman"/>
              </a:rPr>
              <a:t>OBJETIVO ESPECÍFICO </a:t>
            </a:r>
            <a:endParaRPr b="1"/>
          </a:p>
        </p:txBody>
      </p:sp>
      <p:sp>
        <p:nvSpPr>
          <p:cNvPr id="651" name="Google Shape;651;p12"/>
          <p:cNvSpPr txBox="1"/>
          <p:nvPr>
            <p:ph idx="1" type="subTitle"/>
          </p:nvPr>
        </p:nvSpPr>
        <p:spPr>
          <a:xfrm>
            <a:off x="553725" y="1291900"/>
            <a:ext cx="5339400" cy="344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800"/>
              <a:buNone/>
            </a:pPr>
            <a:r>
              <a:rPr lang="es" sz="2000">
                <a:latin typeface="Times New Roman"/>
                <a:ea typeface="Times New Roman"/>
                <a:cs typeface="Times New Roman"/>
                <a:sym typeface="Times New Roman"/>
              </a:rPr>
              <a:t>1-</a:t>
            </a:r>
            <a:r>
              <a:rPr lang="es" sz="2000">
                <a:solidFill>
                  <a:schemeClr val="lt1"/>
                </a:solidFill>
                <a:latin typeface="Times New Roman"/>
                <a:ea typeface="Times New Roman"/>
                <a:cs typeface="Times New Roman"/>
                <a:sym typeface="Times New Roman"/>
              </a:rPr>
              <a:t>Gestionar un ingreso a la institución seguro y eficiente.</a:t>
            </a:r>
            <a:endParaRPr sz="20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800"/>
              <a:buNone/>
            </a:pPr>
            <a:r>
              <a:rPr lang="es" sz="2000">
                <a:latin typeface="Times New Roman"/>
                <a:ea typeface="Times New Roman"/>
                <a:cs typeface="Times New Roman"/>
                <a:sym typeface="Times New Roman"/>
              </a:rPr>
              <a:t>2-</a:t>
            </a:r>
            <a:r>
              <a:rPr lang="es" sz="2000">
                <a:solidFill>
                  <a:schemeClr val="lt1"/>
                </a:solidFill>
                <a:latin typeface="Times New Roman"/>
                <a:ea typeface="Times New Roman"/>
                <a:cs typeface="Times New Roman"/>
                <a:sym typeface="Times New Roman"/>
              </a:rPr>
              <a:t>Obtener base de datos para tener un sistema cerrado de las personas pertenecientes a la institución , a su vez registrando a los visitantes. </a:t>
            </a:r>
            <a:endParaRPr sz="20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2800"/>
              <a:buNone/>
            </a:pPr>
            <a:r>
              <a:rPr lang="es" sz="2000">
                <a:latin typeface="Times New Roman"/>
                <a:ea typeface="Times New Roman"/>
                <a:cs typeface="Times New Roman"/>
                <a:sym typeface="Times New Roman"/>
              </a:rPr>
              <a:t>3-Recortar tareas para una mayor eficiencia del tiempo.</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SzPts val="2800"/>
              <a:buNone/>
            </a:pPr>
            <a:r>
              <a:t/>
            </a:r>
            <a:endParaRPr sz="2000">
              <a:latin typeface="Times New Roman"/>
              <a:ea typeface="Times New Roman"/>
              <a:cs typeface="Times New Roman"/>
              <a:sym typeface="Times New Roman"/>
            </a:endParaRPr>
          </a:p>
        </p:txBody>
      </p:sp>
      <p:pic>
        <p:nvPicPr>
          <p:cNvPr id="652" name="Google Shape;652;p12"/>
          <p:cNvPicPr preferRelativeResize="0"/>
          <p:nvPr/>
        </p:nvPicPr>
        <p:blipFill rotWithShape="1">
          <a:blip r:embed="rId3">
            <a:alphaModFix/>
          </a:blip>
          <a:srcRect b="0" l="0" r="0" t="0"/>
          <a:stretch/>
        </p:blipFill>
        <p:spPr>
          <a:xfrm>
            <a:off x="5694100" y="1394825"/>
            <a:ext cx="2972350" cy="2503900"/>
          </a:xfrm>
          <a:prstGeom prst="rect">
            <a:avLst/>
          </a:prstGeom>
          <a:noFill/>
          <a:ln>
            <a:noFill/>
          </a:ln>
        </p:spPr>
      </p:pic>
      <p:sp>
        <p:nvSpPr>
          <p:cNvPr id="653" name="Google Shape;653;p12"/>
          <p:cNvSpPr txBox="1"/>
          <p:nvPr/>
        </p:nvSpPr>
        <p:spPr>
          <a:xfrm>
            <a:off x="6497650" y="3898725"/>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(Sofía, 2019)</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13"/>
          <p:cNvSpPr txBox="1"/>
          <p:nvPr>
            <p:ph type="ctrTitle"/>
          </p:nvPr>
        </p:nvSpPr>
        <p:spPr>
          <a:xfrm>
            <a:off x="804300" y="305325"/>
            <a:ext cx="7535400" cy="123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000000"/>
              </a:buClr>
              <a:buSzPts val="2800"/>
              <a:buFont typeface="Arial"/>
              <a:buNone/>
            </a:pPr>
            <a:r>
              <a:rPr b="1" lang="es" sz="2600">
                <a:latin typeface="Times New Roman"/>
                <a:ea typeface="Times New Roman"/>
                <a:cs typeface="Times New Roman"/>
                <a:sym typeface="Times New Roman"/>
              </a:rPr>
              <a:t>ALCANCE</a:t>
            </a:r>
            <a:endParaRPr sz="4900"/>
          </a:p>
        </p:txBody>
      </p:sp>
      <p:sp>
        <p:nvSpPr>
          <p:cNvPr id="659" name="Google Shape;659;p13"/>
          <p:cNvSpPr txBox="1"/>
          <p:nvPr>
            <p:ph idx="1" type="subTitle"/>
          </p:nvPr>
        </p:nvSpPr>
        <p:spPr>
          <a:xfrm>
            <a:off x="1244775" y="1233025"/>
            <a:ext cx="7010700" cy="3006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lt1"/>
              </a:buClr>
              <a:buSzPts val="1300"/>
              <a:buFont typeface="Lato"/>
              <a:buNone/>
            </a:pPr>
            <a:r>
              <a:rPr lang="es">
                <a:solidFill>
                  <a:schemeClr val="lt1"/>
                </a:solidFill>
                <a:latin typeface="Times New Roman"/>
                <a:ea typeface="Times New Roman"/>
                <a:cs typeface="Times New Roman"/>
                <a:sym typeface="Times New Roman"/>
              </a:rPr>
              <a:t>Este proyecto se determinará y enfocará en la seguridad y registro del ingreso a la institución, tanto como para estudiantes y directivos, a su vez creará un archivo distinto para el registro de ingreso de acudientes o personas ajenas a la institución cuyo fin de ingreso sea el dirigirse a secretaría para trámites o documentos o coordinación. se implementará por medio de un torniquete de lector QR y una cámara de reconocimiento facial enlazados a una base de datos la cual contendrá en el caso de los estudiantes la información implementada en  el carnet estudiantil y a los directivos con la información interna con la que cuente el plantel a la hora de incorporar personal a la institución (hoja de vida ).</a:t>
            </a:r>
            <a:endParaRPr>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lt1"/>
              </a:buClr>
              <a:buSzPts val="1300"/>
              <a:buFont typeface="Lato"/>
              <a:buNone/>
            </a:pPr>
            <a:r>
              <a:t/>
            </a:r>
            <a:endParaRPr>
              <a:solidFill>
                <a:schemeClr val="lt1"/>
              </a:solidFill>
              <a:latin typeface="Times New Roman"/>
              <a:ea typeface="Times New Roman"/>
              <a:cs typeface="Times New Roman"/>
              <a:sym typeface="Times New Roman"/>
            </a:endParaRPr>
          </a:p>
          <a:p>
            <a:pPr indent="0" lvl="0" marL="0" rtl="0" algn="l">
              <a:lnSpc>
                <a:spcPct val="100000"/>
              </a:lnSpc>
              <a:spcBef>
                <a:spcPts val="1200"/>
              </a:spcBef>
              <a:spcAft>
                <a:spcPts val="0"/>
              </a:spcAft>
              <a:buSzPts val="28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14"/>
          <p:cNvSpPr txBox="1"/>
          <p:nvPr>
            <p:ph type="ctrTitle"/>
          </p:nvPr>
        </p:nvSpPr>
        <p:spPr>
          <a:xfrm>
            <a:off x="1268250" y="469725"/>
            <a:ext cx="6916800" cy="19611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Clr>
                <a:srgbClr val="000000"/>
              </a:buClr>
              <a:buSzPts val="2800"/>
              <a:buFont typeface="Arial"/>
              <a:buNone/>
            </a:pPr>
            <a:r>
              <a:rPr lang="es" sz="1800">
                <a:solidFill>
                  <a:schemeClr val="lt1"/>
                </a:solidFill>
                <a:latin typeface="Times New Roman"/>
                <a:ea typeface="Times New Roman"/>
                <a:cs typeface="Times New Roman"/>
                <a:sym typeface="Times New Roman"/>
              </a:rPr>
              <a:t>En el caso de directivos el sistema solo revelará información que no comprometa la privacidad del el individuo enfocado únicamente en nombre, foto facial, estatura, EPS, y su estado en la institución el cual se representa de dos manera (ACTIVO o INACTIVO)</a:t>
            </a:r>
            <a:r>
              <a:rPr lang="es" sz="1800">
                <a:solidFill>
                  <a:srgbClr val="000000"/>
                </a:solidFill>
                <a:latin typeface="Times New Roman"/>
                <a:ea typeface="Times New Roman"/>
                <a:cs typeface="Times New Roman"/>
                <a:sym typeface="Times New Roman"/>
              </a:rPr>
              <a:t> </a:t>
            </a:r>
            <a:endParaRPr/>
          </a:p>
        </p:txBody>
      </p:sp>
      <p:pic>
        <p:nvPicPr>
          <p:cNvPr id="665" name="Google Shape;665;p14"/>
          <p:cNvPicPr preferRelativeResize="0"/>
          <p:nvPr/>
        </p:nvPicPr>
        <p:blipFill rotWithShape="1">
          <a:blip r:embed="rId3">
            <a:alphaModFix/>
          </a:blip>
          <a:srcRect b="0" l="0" r="0" t="0"/>
          <a:stretch/>
        </p:blipFill>
        <p:spPr>
          <a:xfrm>
            <a:off x="2771375" y="2313375"/>
            <a:ext cx="3394575" cy="2066576"/>
          </a:xfrm>
          <a:prstGeom prst="rect">
            <a:avLst/>
          </a:prstGeom>
          <a:noFill/>
          <a:ln>
            <a:noFill/>
          </a:ln>
        </p:spPr>
      </p:pic>
      <p:sp>
        <p:nvSpPr>
          <p:cNvPr id="666" name="Google Shape;666;p14"/>
          <p:cNvSpPr txBox="1"/>
          <p:nvPr/>
        </p:nvSpPr>
        <p:spPr>
          <a:xfrm>
            <a:off x="3840000" y="4568075"/>
            <a:ext cx="2196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(ubjonline, 2017)</a:t>
            </a:r>
            <a:endParaRPr b="0" i="0" sz="1400" u="none" cap="none" strike="noStrike">
              <a:solidFill>
                <a:schemeClr val="lt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15"/>
          <p:cNvSpPr txBox="1"/>
          <p:nvPr>
            <p:ph type="ctrTitle"/>
          </p:nvPr>
        </p:nvSpPr>
        <p:spPr>
          <a:xfrm>
            <a:off x="3070525" y="974675"/>
            <a:ext cx="5243700" cy="3358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800"/>
              <a:buFont typeface="Arial"/>
              <a:buNone/>
            </a:pPr>
            <a:r>
              <a:rPr lang="es" sz="1800">
                <a:solidFill>
                  <a:schemeClr val="lt1"/>
                </a:solidFill>
                <a:latin typeface="Times New Roman"/>
                <a:ea typeface="Times New Roman"/>
                <a:cs typeface="Times New Roman"/>
                <a:sym typeface="Times New Roman"/>
              </a:rPr>
              <a:t>El sistema identificará al individuo y lo clasificará entre las variables (docentes, estudiantes, personal administrativo y visitante.) una vez el sistema determine la variable a la que pertenece tomará una captura del individuo la cual almacenará y registrará la hora de ingreso y el cumplimiento de normas en el manual de convivencia  (esto únicamente en el caso de estudiantes) después de ello el proceso finalizará y continuará con el siguiente actor.</a:t>
            </a:r>
            <a:endParaRPr>
              <a:solidFill>
                <a:schemeClr val="lt1"/>
              </a:solidFill>
            </a:endParaRPr>
          </a:p>
        </p:txBody>
      </p:sp>
      <p:sp>
        <p:nvSpPr>
          <p:cNvPr id="672" name="Google Shape;672;p15"/>
          <p:cNvSpPr txBox="1"/>
          <p:nvPr>
            <p:ph idx="1" type="subTitle"/>
          </p:nvPr>
        </p:nvSpPr>
        <p:spPr>
          <a:xfrm>
            <a:off x="918925" y="3829325"/>
            <a:ext cx="2151600" cy="739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sz="1400">
                <a:solidFill>
                  <a:schemeClr val="lt1"/>
                </a:solidFill>
              </a:rPr>
              <a:t>(Martinez,2017)</a:t>
            </a:r>
            <a:endParaRPr>
              <a:solidFill>
                <a:schemeClr val="lt1"/>
              </a:solidFill>
            </a:endParaRPr>
          </a:p>
        </p:txBody>
      </p:sp>
      <p:pic>
        <p:nvPicPr>
          <p:cNvPr id="673" name="Google Shape;673;p15"/>
          <p:cNvPicPr preferRelativeResize="0"/>
          <p:nvPr/>
        </p:nvPicPr>
        <p:blipFill rotWithShape="1">
          <a:blip r:embed="rId3">
            <a:alphaModFix/>
          </a:blip>
          <a:srcRect b="0" l="0" r="0" t="0"/>
          <a:stretch/>
        </p:blipFill>
        <p:spPr>
          <a:xfrm>
            <a:off x="720713" y="1320700"/>
            <a:ext cx="2151575" cy="2438400"/>
          </a:xfrm>
          <a:prstGeom prst="rect">
            <a:avLst/>
          </a:prstGeom>
          <a:noFill/>
          <a:ln>
            <a:noFill/>
          </a:ln>
        </p:spPr>
      </p:pic>
      <p:sp>
        <p:nvSpPr>
          <p:cNvPr id="674" name="Google Shape;674;p15"/>
          <p:cNvSpPr txBox="1"/>
          <p:nvPr/>
        </p:nvSpPr>
        <p:spPr>
          <a:xfrm>
            <a:off x="1976275" y="681100"/>
            <a:ext cx="64470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i="0" lang="es" sz="2500" u="none" cap="none" strike="noStrike">
                <a:solidFill>
                  <a:schemeClr val="dk1"/>
                </a:solidFill>
                <a:latin typeface="Times New Roman"/>
                <a:ea typeface="Times New Roman"/>
                <a:cs typeface="Times New Roman"/>
                <a:sym typeface="Times New Roman"/>
              </a:rPr>
              <a:t>LIMITACIÓN</a:t>
            </a:r>
            <a:endParaRPr b="0" i="0" sz="3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16"/>
          <p:cNvSpPr txBox="1"/>
          <p:nvPr>
            <p:ph type="ctrTitle"/>
          </p:nvPr>
        </p:nvSpPr>
        <p:spPr>
          <a:xfrm>
            <a:off x="557950" y="913900"/>
            <a:ext cx="6062700" cy="55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77777"/>
              <a:buNone/>
            </a:pPr>
            <a:r>
              <a:rPr b="1" lang="es" sz="2500">
                <a:latin typeface="Times New Roman"/>
                <a:ea typeface="Times New Roman"/>
                <a:cs typeface="Times New Roman"/>
                <a:sym typeface="Times New Roman"/>
              </a:rPr>
              <a:t>TECNICAS DE RECOLECCION DE DATOS </a:t>
            </a:r>
            <a:endParaRPr b="1" sz="2500">
              <a:latin typeface="Times New Roman"/>
              <a:ea typeface="Times New Roman"/>
              <a:cs typeface="Times New Roman"/>
              <a:sym typeface="Times New Roman"/>
            </a:endParaRPr>
          </a:p>
        </p:txBody>
      </p:sp>
      <p:sp>
        <p:nvSpPr>
          <p:cNvPr id="680" name="Google Shape;680;p16"/>
          <p:cNvSpPr txBox="1"/>
          <p:nvPr>
            <p:ph idx="1" type="subTitle"/>
          </p:nvPr>
        </p:nvSpPr>
        <p:spPr>
          <a:xfrm>
            <a:off x="557950" y="1747875"/>
            <a:ext cx="5290200" cy="6402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300"/>
              <a:buNone/>
            </a:pPr>
            <a:r>
              <a:rPr lang="es">
                <a:solidFill>
                  <a:schemeClr val="lt1"/>
                </a:solidFill>
                <a:latin typeface="Times New Roman"/>
                <a:ea typeface="Times New Roman"/>
                <a:cs typeface="Times New Roman"/>
                <a:sym typeface="Times New Roman"/>
              </a:rPr>
              <a:t>La encuesta ha sido la técnica de recolección de datos escogida de manera inicial para recolectar información de fuente primaria. Hemos definido encuestar al coordinador y algunos docentes de forma inicial paso</a:t>
            </a:r>
            <a:r>
              <a:rPr lang="es" sz="1100">
                <a:solidFill>
                  <a:srgbClr val="000000"/>
                </a:solidFill>
                <a:latin typeface="Arial"/>
                <a:ea typeface="Arial"/>
                <a:cs typeface="Arial"/>
                <a:sym typeface="Arial"/>
              </a:rPr>
              <a:t>. </a:t>
            </a:r>
            <a:endParaRPr>
              <a:solidFill>
                <a:schemeClr val="lt1"/>
              </a:solidFill>
              <a:latin typeface="Times New Roman"/>
              <a:ea typeface="Times New Roman"/>
              <a:cs typeface="Times New Roman"/>
              <a:sym typeface="Times New Roman"/>
            </a:endParaRPr>
          </a:p>
        </p:txBody>
      </p:sp>
      <p:sp>
        <p:nvSpPr>
          <p:cNvPr id="681" name="Google Shape;681;p16"/>
          <p:cNvSpPr txBox="1"/>
          <p:nvPr/>
        </p:nvSpPr>
        <p:spPr>
          <a:xfrm>
            <a:off x="557950" y="3158900"/>
            <a:ext cx="5520600" cy="1308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0" i="0" lang="es" sz="1800" u="none" cap="none" strike="noStrike">
                <a:solidFill>
                  <a:schemeClr val="lt1"/>
                </a:solidFill>
                <a:latin typeface="Calibri"/>
                <a:ea typeface="Calibri"/>
                <a:cs typeface="Calibri"/>
                <a:sym typeface="Calibri"/>
              </a:rPr>
              <a:t>Encuesta: consiste en recopilar información sobre un tema específico con preguntas estructuradas y en su gran mayoría de carácter cerradas.  </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Times New Roman"/>
              <a:ea typeface="Times New Roman"/>
              <a:cs typeface="Times New Roman"/>
              <a:sym typeface="Times New Roman"/>
            </a:endParaRPr>
          </a:p>
        </p:txBody>
      </p:sp>
      <p:pic>
        <p:nvPicPr>
          <p:cNvPr id="682" name="Google Shape;682;p16"/>
          <p:cNvPicPr preferRelativeResize="0"/>
          <p:nvPr/>
        </p:nvPicPr>
        <p:blipFill rotWithShape="1">
          <a:blip r:embed="rId3">
            <a:alphaModFix/>
          </a:blip>
          <a:srcRect b="0" l="0" r="0" t="0"/>
          <a:stretch/>
        </p:blipFill>
        <p:spPr>
          <a:xfrm>
            <a:off x="5918550" y="822025"/>
            <a:ext cx="3079050" cy="2712401"/>
          </a:xfrm>
          <a:prstGeom prst="rect">
            <a:avLst/>
          </a:prstGeom>
          <a:noFill/>
          <a:ln>
            <a:noFill/>
          </a:ln>
        </p:spPr>
      </p:pic>
      <p:sp>
        <p:nvSpPr>
          <p:cNvPr id="683" name="Google Shape;683;p16"/>
          <p:cNvSpPr txBox="1"/>
          <p:nvPr/>
        </p:nvSpPr>
        <p:spPr>
          <a:xfrm>
            <a:off x="6564425" y="3534425"/>
            <a:ext cx="25797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0" i="0" lang="es" sz="1200" u="none" cap="none" strike="noStrike">
                <a:solidFill>
                  <a:schemeClr val="lt1"/>
                </a:solidFill>
                <a:latin typeface="Arial"/>
                <a:ea typeface="Arial"/>
                <a:cs typeface="Arial"/>
                <a:sym typeface="Arial"/>
              </a:rPr>
              <a:t>(“Title: Que es un modelo de encuesta”, s/f)</a:t>
            </a:r>
            <a:r>
              <a:rPr b="0" i="0" lang="es" sz="900" u="none" cap="none" strike="noStrike">
                <a:solidFill>
                  <a:schemeClr val="lt1"/>
                </a:solidFill>
                <a:latin typeface="Lato"/>
                <a:ea typeface="Lato"/>
                <a:cs typeface="Lato"/>
                <a:sym typeface="Lato"/>
              </a:rPr>
              <a:t> </a:t>
            </a:r>
            <a:endParaRPr b="0" i="0" sz="900" u="none" cap="none" strike="noStrike">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17"/>
          <p:cNvSpPr txBox="1"/>
          <p:nvPr>
            <p:ph idx="1" type="subTitle"/>
          </p:nvPr>
        </p:nvSpPr>
        <p:spPr>
          <a:xfrm>
            <a:off x="4180550" y="211375"/>
            <a:ext cx="4568100" cy="666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lang="es"/>
              <a:t>  </a:t>
            </a:r>
            <a:r>
              <a:rPr b="1" lang="es">
                <a:latin typeface="Times New Roman"/>
                <a:ea typeface="Times New Roman"/>
                <a:cs typeface="Times New Roman"/>
                <a:sym typeface="Times New Roman"/>
              </a:rPr>
              <a:t>        </a:t>
            </a:r>
            <a:r>
              <a:rPr b="1" lang="es" sz="3000">
                <a:latin typeface="Times New Roman"/>
                <a:ea typeface="Times New Roman"/>
                <a:cs typeface="Times New Roman"/>
                <a:sym typeface="Times New Roman"/>
              </a:rPr>
              <a:t>ENCUESTA</a:t>
            </a:r>
            <a:r>
              <a:rPr lang="es"/>
              <a:t> </a:t>
            </a:r>
            <a:endParaRPr/>
          </a:p>
        </p:txBody>
      </p:sp>
      <p:sp>
        <p:nvSpPr>
          <p:cNvPr id="689" name="Google Shape;689;p17"/>
          <p:cNvSpPr txBox="1"/>
          <p:nvPr>
            <p:ph type="ctrTitle"/>
          </p:nvPr>
        </p:nvSpPr>
        <p:spPr>
          <a:xfrm>
            <a:off x="3318550" y="539750"/>
            <a:ext cx="5695500" cy="4463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ts val="4000"/>
              <a:buNone/>
            </a:pPr>
            <a:r>
              <a:t/>
            </a:r>
            <a:endParaRPr sz="938">
              <a:solidFill>
                <a:srgbClr val="000000"/>
              </a:solidFill>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SzPct val="288888"/>
              <a:buNone/>
            </a:pPr>
            <a:r>
              <a:rPr lang="es" sz="2000">
                <a:solidFill>
                  <a:srgbClr val="FFFFFF"/>
                </a:solidFill>
                <a:latin typeface="Times New Roman"/>
                <a:ea typeface="Times New Roman"/>
                <a:cs typeface="Times New Roman"/>
                <a:sym typeface="Times New Roman"/>
              </a:rPr>
              <a:t>1. ¿Con cuántos estudiantes cuenta el plantel educativo en cada una de sus sedes?</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88888"/>
              <a:buNone/>
            </a:pPr>
            <a:r>
              <a:rPr lang="es" sz="2000">
                <a:solidFill>
                  <a:srgbClr val="FFFFFF"/>
                </a:solidFill>
                <a:latin typeface="Times New Roman"/>
                <a:ea typeface="Times New Roman"/>
                <a:cs typeface="Times New Roman"/>
                <a:sym typeface="Times New Roman"/>
              </a:rPr>
              <a:t>2. ¿Cómo es el proceso de selección de los docentes para supervisión de la entrada de los estudiantes?</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88888"/>
              <a:buNone/>
            </a:pPr>
            <a:r>
              <a:rPr lang="es" sz="2000">
                <a:solidFill>
                  <a:srgbClr val="FFFFFF"/>
                </a:solidFill>
                <a:latin typeface="Times New Roman"/>
                <a:ea typeface="Times New Roman"/>
                <a:cs typeface="Times New Roman"/>
                <a:sym typeface="Times New Roman"/>
              </a:rPr>
              <a:t>3. ¿Qué sucede o como es el proceso con los estudiantes que llegan después del horario estipulado para la entrada (tarde), para darles ingreso a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88888"/>
              <a:buNone/>
            </a:pPr>
            <a:r>
              <a:rPr lang="es" sz="2000">
                <a:solidFill>
                  <a:srgbClr val="FFFFFF"/>
                </a:solidFill>
                <a:latin typeface="Times New Roman"/>
                <a:ea typeface="Times New Roman"/>
                <a:cs typeface="Times New Roman"/>
                <a:sym typeface="Times New Roman"/>
              </a:rPr>
              <a:t>4. ¿Quién supervisa el manejo de control de la hora de llegada de docentes y administrativos de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88888"/>
              <a:buNone/>
            </a:pPr>
            <a:r>
              <a:rPr lang="es" sz="2000">
                <a:solidFill>
                  <a:srgbClr val="FFFFFF"/>
                </a:solidFill>
                <a:latin typeface="Times New Roman"/>
                <a:ea typeface="Times New Roman"/>
                <a:cs typeface="Times New Roman"/>
                <a:sym typeface="Times New Roman"/>
              </a:rPr>
              <a:t>5. ¿Qué procedimiento se debe realizar cuando entra una persona externa no autorizada a la institución?</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222222"/>
              <a:buNone/>
            </a:pPr>
            <a:r>
              <a:t/>
            </a:r>
            <a:endParaRPr sz="2000">
              <a:solidFill>
                <a:srgbClr val="FFFFFF"/>
              </a:solidFill>
              <a:latin typeface="Times New Roman"/>
              <a:ea typeface="Times New Roman"/>
              <a:cs typeface="Times New Roman"/>
              <a:sym typeface="Times New Roman"/>
            </a:endParaRPr>
          </a:p>
          <a:p>
            <a:pPr indent="0" lvl="0" marL="0" rtl="0" algn="l">
              <a:lnSpc>
                <a:spcPct val="100000"/>
              </a:lnSpc>
              <a:spcBef>
                <a:spcPts val="0"/>
              </a:spcBef>
              <a:spcAft>
                <a:spcPts val="0"/>
              </a:spcAft>
              <a:buSzPct val="211640"/>
              <a:buNone/>
            </a:pPr>
            <a:r>
              <a:t/>
            </a:r>
            <a:endParaRPr sz="2100">
              <a:latin typeface="Times New Roman"/>
              <a:ea typeface="Times New Roman"/>
              <a:cs typeface="Times New Roman"/>
              <a:sym typeface="Times New Roman"/>
            </a:endParaRPr>
          </a:p>
          <a:p>
            <a:pPr indent="0" lvl="0" marL="0" rtl="0" algn="l">
              <a:lnSpc>
                <a:spcPct val="100000"/>
              </a:lnSpc>
              <a:spcBef>
                <a:spcPts val="0"/>
              </a:spcBef>
              <a:spcAft>
                <a:spcPts val="0"/>
              </a:spcAft>
              <a:buSzPct val="382811"/>
              <a:buNone/>
            </a:pPr>
            <a:r>
              <a:t/>
            </a:r>
            <a:endParaRPr sz="1161">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ts val="4000"/>
              <a:buNone/>
            </a:pPr>
            <a:r>
              <a:t/>
            </a:r>
            <a:endParaRPr sz="1050">
              <a:solidFill>
                <a:srgbClr val="4372AC"/>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96296"/>
              <a:buNone/>
            </a:pPr>
            <a:r>
              <a:t/>
            </a:r>
            <a:endParaRPr sz="1500">
              <a:solidFill>
                <a:srgbClr val="4F6274"/>
              </a:solidFill>
              <a:highlight>
                <a:srgbClr val="FFFFFF"/>
              </a:highlight>
              <a:latin typeface="Roboto"/>
              <a:ea typeface="Roboto"/>
              <a:cs typeface="Roboto"/>
              <a:sym typeface="Roboto"/>
            </a:endParaRPr>
          </a:p>
          <a:p>
            <a:pPr indent="0" lvl="0" marL="0" rtl="0" algn="l">
              <a:lnSpc>
                <a:spcPct val="100000"/>
              </a:lnSpc>
              <a:spcBef>
                <a:spcPts val="0"/>
              </a:spcBef>
              <a:spcAft>
                <a:spcPts val="0"/>
              </a:spcAft>
              <a:buSzPct val="202020"/>
              <a:buNone/>
            </a:pPr>
            <a:r>
              <a:t/>
            </a:r>
            <a:endParaRPr i="1" sz="2200"/>
          </a:p>
        </p:txBody>
      </p:sp>
      <p:pic>
        <p:nvPicPr>
          <p:cNvPr id="690" name="Google Shape;690;p17"/>
          <p:cNvPicPr preferRelativeResize="0"/>
          <p:nvPr/>
        </p:nvPicPr>
        <p:blipFill rotWithShape="1">
          <a:blip r:embed="rId3">
            <a:alphaModFix amt="67000"/>
          </a:blip>
          <a:srcRect b="0" l="0" r="0" t="0"/>
          <a:stretch/>
        </p:blipFill>
        <p:spPr>
          <a:xfrm>
            <a:off x="720725" y="1285875"/>
            <a:ext cx="1943650" cy="2571750"/>
          </a:xfrm>
          <a:prstGeom prst="rect">
            <a:avLst/>
          </a:prstGeom>
          <a:noFill/>
          <a:ln>
            <a:noFill/>
          </a:ln>
        </p:spPr>
      </p:pic>
      <p:sp>
        <p:nvSpPr>
          <p:cNvPr id="691" name="Google Shape;691;p17"/>
          <p:cNvSpPr txBox="1"/>
          <p:nvPr/>
        </p:nvSpPr>
        <p:spPr>
          <a:xfrm>
            <a:off x="145850" y="3959500"/>
            <a:ext cx="2829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sng" cap="none" strike="noStrike">
                <a:solidFill>
                  <a:schemeClr val="hlink"/>
                </a:solidFill>
                <a:latin typeface="Lato"/>
                <a:ea typeface="Lato"/>
                <a:cs typeface="Lato"/>
                <a:sym typeface="Lato"/>
                <a:hlinkClick r:id="rId4"/>
              </a:rPr>
              <a:t>https://images.app.goo.gl/JqjjPkQ2x33CdUtX8</a:t>
            </a:r>
            <a:r>
              <a:rPr b="0" i="0" lang="es" sz="1000" u="none" cap="none" strike="noStrike">
                <a:solidFill>
                  <a:srgbClr val="000000"/>
                </a:solidFill>
                <a:latin typeface="Lato"/>
                <a:ea typeface="Lato"/>
                <a:cs typeface="Lato"/>
                <a:sym typeface="Lato"/>
              </a:rPr>
              <a:t> </a:t>
            </a:r>
            <a:endParaRPr b="0" i="0" sz="600" u="none" cap="none" strike="noStrike">
              <a:solidFill>
                <a:srgbClr val="000000"/>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18"/>
          <p:cNvSpPr txBox="1"/>
          <p:nvPr>
            <p:ph idx="1" type="body"/>
          </p:nvPr>
        </p:nvSpPr>
        <p:spPr>
          <a:xfrm>
            <a:off x="1186050" y="469725"/>
            <a:ext cx="7597800" cy="436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6. ¿Cómo se controla el acceso de las personas que ingresan a la institución a realizar papeleo y trámites en secretaría? </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7. ¿Cuántas sedes tiene el plantel?</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8. ¿Cuántos accesos tiene cada plantel?</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9. ¿Las entradas mencionadas  anteriormente sirven tanto para entrada y salida?</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10. ¿Alguna vez se ha infiltrado alguien a la institución en el ingreso de estudiantes?</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11. ¿Cómo se considera la seguridad del sector en que se encuentra la institución?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12. De 1 a 10 donde 1 es malo y 10 es excelente, ¿en cuanto califica la seguridad de la institución con lo que respecta al ingreso y salida de estudiantes?</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8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19"/>
          <p:cNvSpPr txBox="1"/>
          <p:nvPr>
            <p:ph idx="1" type="body"/>
          </p:nvPr>
        </p:nvSpPr>
        <p:spPr>
          <a:xfrm>
            <a:off x="1230700" y="822025"/>
            <a:ext cx="7038900" cy="3205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13. ¿En alguna ocasión ha tenido alguna clase de accidente a la hora de entrar o salir de los estudiantes a la institución, por la aglomeración?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200"/>
              <a:buNone/>
            </a:pPr>
            <a:r>
              <a:rPr lang="es" sz="1800">
                <a:solidFill>
                  <a:schemeClr val="lt1"/>
                </a:solidFill>
                <a:latin typeface="Times New Roman"/>
                <a:ea typeface="Times New Roman"/>
                <a:cs typeface="Times New Roman"/>
                <a:sym typeface="Times New Roman"/>
              </a:rPr>
              <a:t>14. ¿Qué opina usted cómo integrante de esta institución sobre la implementación de un software que ofrezca seguridad y respaldo de datos a todo lo que respecta a la entrada de la institución?</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400">
              <a:latin typeface="Times New Roman"/>
              <a:ea typeface="Times New Roman"/>
              <a:cs typeface="Times New Roman"/>
              <a:sym typeface="Times New Roman"/>
            </a:endParaRPr>
          </a:p>
        </p:txBody>
      </p:sp>
      <p:sp>
        <p:nvSpPr>
          <p:cNvPr id="702" name="Google Shape;702;p19"/>
          <p:cNvSpPr txBox="1"/>
          <p:nvPr/>
        </p:nvSpPr>
        <p:spPr>
          <a:xfrm>
            <a:off x="1230700" y="3345075"/>
            <a:ext cx="68721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hlink"/>
                </a:solidFill>
                <a:latin typeface="Lato"/>
                <a:ea typeface="Lato"/>
                <a:cs typeface="Lato"/>
                <a:sym typeface="Lato"/>
                <a:hlinkClick r:id="rId3"/>
              </a:rPr>
              <a:t>https://docs.google.com/forms/d/e/1FAIpQLSfNtbtUm9yJtwByUGcB0djnNcTUj1BhSXIjWS6GlKpmpMBwJg/viewform?usp=sf_link</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1"/>
          <p:cNvSpPr txBox="1"/>
          <p:nvPr/>
        </p:nvSpPr>
        <p:spPr>
          <a:xfrm>
            <a:off x="4618750" y="3247225"/>
            <a:ext cx="4197900" cy="569400"/>
          </a:xfrm>
          <a:prstGeom prst="rect">
            <a:avLst/>
          </a:prstGeom>
          <a:noFill/>
          <a:ln>
            <a:noFill/>
          </a:ln>
        </p:spPr>
        <p:txBody>
          <a:bodyPr anchorCtr="0" anchor="t" bIns="91425" lIns="91425" spcFirstLastPara="1" rIns="91425" wrap="square" tIns="91425">
            <a:noAutofit/>
          </a:bodyPr>
          <a:lstStyle/>
          <a:p>
            <a:pPr indent="-387350" lvl="0" marL="457200" marR="0" rtl="0" algn="l">
              <a:lnSpc>
                <a:spcPct val="100000"/>
              </a:lnSpc>
              <a:spcBef>
                <a:spcPts val="0"/>
              </a:spcBef>
              <a:spcAft>
                <a:spcPts val="0"/>
              </a:spcAft>
              <a:buClr>
                <a:srgbClr val="FFFFFF"/>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KATHERINE PAEZ </a:t>
            </a:r>
            <a:r>
              <a:rPr b="0" i="0" lang="es" sz="2500" u="none" cap="none" strike="noStrike">
                <a:solidFill>
                  <a:srgbClr val="FFFFFF"/>
                </a:solidFill>
                <a:latin typeface="Times New Roman"/>
                <a:ea typeface="Times New Roman"/>
                <a:cs typeface="Times New Roman"/>
                <a:sym typeface="Times New Roman"/>
              </a:rPr>
              <a:t>                  </a:t>
            </a:r>
            <a:endParaRPr b="0" i="0" sz="2500" u="none" cap="none" strike="noStrike">
              <a:solidFill>
                <a:srgbClr val="FFFFFF"/>
              </a:solidFill>
              <a:latin typeface="Times New Roman"/>
              <a:ea typeface="Times New Roman"/>
              <a:cs typeface="Times New Roman"/>
              <a:sym typeface="Times New Roman"/>
            </a:endParaRPr>
          </a:p>
        </p:txBody>
      </p:sp>
      <p:pic>
        <p:nvPicPr>
          <p:cNvPr id="576" name="Google Shape;576;p1"/>
          <p:cNvPicPr preferRelativeResize="0"/>
          <p:nvPr/>
        </p:nvPicPr>
        <p:blipFill rotWithShape="1">
          <a:blip r:embed="rId3">
            <a:alphaModFix/>
          </a:blip>
          <a:srcRect b="0" l="0" r="0" t="0"/>
          <a:stretch/>
        </p:blipFill>
        <p:spPr>
          <a:xfrm>
            <a:off x="959125" y="1345625"/>
            <a:ext cx="2875400" cy="2875400"/>
          </a:xfrm>
          <a:prstGeom prst="rect">
            <a:avLst/>
          </a:prstGeom>
          <a:noFill/>
          <a:ln>
            <a:noFill/>
          </a:ln>
        </p:spPr>
      </p:pic>
      <p:sp>
        <p:nvSpPr>
          <p:cNvPr id="577" name="Google Shape;577;p1"/>
          <p:cNvSpPr txBox="1"/>
          <p:nvPr/>
        </p:nvSpPr>
        <p:spPr>
          <a:xfrm>
            <a:off x="1346650" y="4029400"/>
            <a:ext cx="32721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s" sz="1100" u="none" cap="none" strike="noStrike">
                <a:solidFill>
                  <a:schemeClr val="lt1"/>
                </a:solidFill>
                <a:uFill>
                  <a:noFill/>
                </a:uFill>
                <a:latin typeface="Times New Roman"/>
                <a:ea typeface="Times New Roman"/>
                <a:cs typeface="Times New Roman"/>
                <a:sym typeface="Times New Roman"/>
                <a:hlinkClick r:id="rId4">
                  <a:extLst>
                    <a:ext uri="{A12FA001-AC4F-418D-AE19-62706E023703}">
                      <ahyp:hlinkClr val="tx"/>
                    </a:ext>
                  </a:extLst>
                </a:hlinkClick>
              </a:rPr>
              <a:t>elizabethkrt</a:t>
            </a:r>
            <a:r>
              <a:rPr b="0" i="0" lang="es" sz="1100" u="none" cap="none" strike="noStrike">
                <a:solidFill>
                  <a:schemeClr val="lt1"/>
                </a:solidFill>
                <a:latin typeface="Times New Roman"/>
                <a:ea typeface="Times New Roman"/>
                <a:cs typeface="Times New Roman"/>
                <a:sym typeface="Times New Roman"/>
              </a:rPr>
              <a:t> ( </a:t>
            </a:r>
            <a:r>
              <a:rPr b="1" i="0" lang="es" sz="1100" u="none" cap="none" strike="noStrike">
                <a:solidFill>
                  <a:schemeClr val="lt1"/>
                </a:solidFill>
                <a:uFill>
                  <a:noFill/>
                </a:uFill>
                <a:latin typeface="Times New Roman"/>
                <a:ea typeface="Times New Roman"/>
                <a:cs typeface="Times New Roman"/>
                <a:sym typeface="Times New Roman"/>
                <a:hlinkClick r:id="rId5">
                  <a:extLst>
                    <a:ext uri="{A12FA001-AC4F-418D-AE19-62706E023703}">
                      <ahyp:hlinkClr val="tx"/>
                    </a:ext>
                  </a:extLst>
                </a:hlinkClick>
              </a:rPr>
              <a:t>28 noviembre, 2014</a:t>
            </a:r>
            <a:r>
              <a:rPr b="0" i="0" lang="es" sz="1100" u="none" cap="none" strike="noStrike">
                <a:solidFill>
                  <a:schemeClr val="lt1"/>
                </a:solidFill>
                <a:latin typeface="Times New Roman"/>
                <a:ea typeface="Times New Roman"/>
                <a:cs typeface="Times New Roman"/>
                <a:sym typeface="Times New Roman"/>
              </a:rPr>
              <a:t>)</a:t>
            </a:r>
            <a:endParaRPr b="0" i="0" sz="1100" u="none" cap="none" strike="noStrike">
              <a:solidFill>
                <a:schemeClr val="lt1"/>
              </a:solidFill>
              <a:latin typeface="Times New Roman"/>
              <a:ea typeface="Times New Roman"/>
              <a:cs typeface="Times New Roman"/>
              <a:sym typeface="Times New Roman"/>
            </a:endParaRPr>
          </a:p>
        </p:txBody>
      </p:sp>
      <p:sp>
        <p:nvSpPr>
          <p:cNvPr id="578" name="Google Shape;578;p1"/>
          <p:cNvSpPr txBox="1"/>
          <p:nvPr/>
        </p:nvSpPr>
        <p:spPr>
          <a:xfrm>
            <a:off x="2739075" y="347025"/>
            <a:ext cx="38421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 sz="3000" u="none" cap="none" strike="noStrike">
                <a:solidFill>
                  <a:schemeClr val="dk1"/>
                </a:solidFill>
                <a:latin typeface="Times New Roman"/>
                <a:ea typeface="Times New Roman"/>
                <a:cs typeface="Times New Roman"/>
                <a:sym typeface="Times New Roman"/>
              </a:rPr>
              <a:t>INTEGRANTES</a:t>
            </a:r>
            <a:r>
              <a:rPr b="0" i="0" lang="es" sz="1400" u="none" cap="none" strike="noStrike">
                <a:solidFill>
                  <a:schemeClr val="dk1"/>
                </a:solidFill>
                <a:latin typeface="Times New Roman"/>
                <a:ea typeface="Times New Roman"/>
                <a:cs typeface="Times New Roman"/>
                <a:sym typeface="Times New Roman"/>
              </a:rPr>
              <a:t> </a:t>
            </a:r>
            <a:endParaRPr b="0" i="0" sz="1400" u="none" cap="none" strike="noStrike">
              <a:solidFill>
                <a:schemeClr val="dk1"/>
              </a:solidFill>
              <a:latin typeface="Lato"/>
              <a:ea typeface="Lato"/>
              <a:cs typeface="Lato"/>
              <a:sym typeface="Lato"/>
            </a:endParaRPr>
          </a:p>
        </p:txBody>
      </p:sp>
      <p:sp>
        <p:nvSpPr>
          <p:cNvPr id="579" name="Google Shape;579;p1"/>
          <p:cNvSpPr txBox="1"/>
          <p:nvPr/>
        </p:nvSpPr>
        <p:spPr>
          <a:xfrm>
            <a:off x="4572000" y="1883175"/>
            <a:ext cx="3713400" cy="569400"/>
          </a:xfrm>
          <a:prstGeom prst="rect">
            <a:avLst/>
          </a:prstGeom>
          <a:noFill/>
          <a:ln>
            <a:noFill/>
          </a:ln>
        </p:spPr>
        <p:txBody>
          <a:bodyPr anchorCtr="0" anchor="t" bIns="91425" lIns="91425" spcFirstLastPara="1" rIns="91425" wrap="square" tIns="91425">
            <a:spAutoFit/>
          </a:bodyPr>
          <a:lstStyle/>
          <a:p>
            <a:pPr indent="-387350" lvl="0" marL="457200" marR="0" rtl="0" algn="l">
              <a:lnSpc>
                <a:spcPct val="100000"/>
              </a:lnSpc>
              <a:spcBef>
                <a:spcPts val="0"/>
              </a:spcBef>
              <a:spcAft>
                <a:spcPts val="0"/>
              </a:spcAft>
              <a:buClr>
                <a:schemeClr val="dk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ANDRES GONZALEZ</a:t>
            </a:r>
            <a:endParaRPr b="0" i="0" sz="1400" u="none" cap="none" strike="noStrike">
              <a:solidFill>
                <a:schemeClr val="dk1"/>
              </a:solidFill>
              <a:latin typeface="Lato"/>
              <a:ea typeface="Lato"/>
              <a:cs typeface="Lato"/>
              <a:sym typeface="Lato"/>
            </a:endParaRPr>
          </a:p>
        </p:txBody>
      </p:sp>
      <p:sp>
        <p:nvSpPr>
          <p:cNvPr id="580" name="Google Shape;580;p1"/>
          <p:cNvSpPr txBox="1"/>
          <p:nvPr/>
        </p:nvSpPr>
        <p:spPr>
          <a:xfrm>
            <a:off x="4572000" y="2492750"/>
            <a:ext cx="3670200" cy="569400"/>
          </a:xfrm>
          <a:prstGeom prst="rect">
            <a:avLst/>
          </a:prstGeom>
          <a:noFill/>
          <a:ln>
            <a:noFill/>
          </a:ln>
        </p:spPr>
        <p:txBody>
          <a:bodyPr anchorCtr="0" anchor="t" bIns="91425" lIns="91425" spcFirstLastPara="1" rIns="91425" wrap="square" tIns="91425">
            <a:spAutoFit/>
          </a:bodyPr>
          <a:lstStyle/>
          <a:p>
            <a:pPr indent="-387350" lvl="0" marL="457200" marR="0" rtl="0" algn="l">
              <a:lnSpc>
                <a:spcPct val="100000"/>
              </a:lnSpc>
              <a:spcBef>
                <a:spcPts val="0"/>
              </a:spcBef>
              <a:spcAft>
                <a:spcPts val="0"/>
              </a:spcAft>
              <a:buClr>
                <a:schemeClr val="lt1"/>
              </a:buClr>
              <a:buSzPts val="2500"/>
              <a:buFont typeface="Times New Roman"/>
              <a:buChar char="●"/>
            </a:pPr>
            <a:r>
              <a:rPr b="0" i="0" lang="es" sz="2500" u="none" cap="none" strike="noStrike">
                <a:solidFill>
                  <a:schemeClr val="dk1"/>
                </a:solidFill>
                <a:latin typeface="Times New Roman"/>
                <a:ea typeface="Times New Roman"/>
                <a:cs typeface="Times New Roman"/>
                <a:sym typeface="Times New Roman"/>
              </a:rPr>
              <a:t> KATALINA BURGOS</a:t>
            </a:r>
            <a:r>
              <a:rPr b="0" i="0" lang="es" sz="2500" u="none" cap="none" strike="noStrike">
                <a:solidFill>
                  <a:schemeClr val="lt1"/>
                </a:solidFill>
                <a:latin typeface="Times New Roman"/>
                <a:ea typeface="Times New Roman"/>
                <a:cs typeface="Times New Roman"/>
                <a:sym typeface="Times New Roman"/>
              </a:rPr>
              <a:t>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20"/>
          <p:cNvSpPr txBox="1"/>
          <p:nvPr>
            <p:ph type="title"/>
          </p:nvPr>
        </p:nvSpPr>
        <p:spPr>
          <a:xfrm>
            <a:off x="430150" y="479650"/>
            <a:ext cx="7038900" cy="9141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b="1" lang="es" sz="2600">
                <a:latin typeface="Times New Roman"/>
                <a:ea typeface="Times New Roman"/>
                <a:cs typeface="Times New Roman"/>
                <a:sym typeface="Times New Roman"/>
              </a:rPr>
              <a:t>Mapas  de procesos BPMN </a:t>
            </a:r>
            <a:endParaRPr b="1" sz="2600">
              <a:latin typeface="Times New Roman"/>
              <a:ea typeface="Times New Roman"/>
              <a:cs typeface="Times New Roman"/>
              <a:sym typeface="Times New Roman"/>
            </a:endParaRPr>
          </a:p>
        </p:txBody>
      </p:sp>
      <p:sp>
        <p:nvSpPr>
          <p:cNvPr id="708" name="Google Shape;708;p20"/>
          <p:cNvSpPr txBox="1"/>
          <p:nvPr>
            <p:ph idx="1" type="body"/>
          </p:nvPr>
        </p:nvSpPr>
        <p:spPr>
          <a:xfrm>
            <a:off x="585375" y="1324375"/>
            <a:ext cx="5356500" cy="2911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 sz="1800">
                <a:solidFill>
                  <a:srgbClr val="FFFFFF"/>
                </a:solidFill>
                <a:latin typeface="Times New Roman"/>
                <a:ea typeface="Times New Roman"/>
                <a:cs typeface="Times New Roman"/>
                <a:sym typeface="Times New Roman"/>
              </a:rPr>
              <a:t>Es una notación gráfica que describe la lógica de los pasos de un proceso de Negocio. Esta notación ha sido especialmente diseñada para coordinar la secuencia de los procesos y los mensajes que fluyen entre los participantes de las diferentes actividades. BPMN proporciona un lenguaje común para que las partes involucradas puedan comunicar los procesos de forma clara, completa y eficiente.(Anónimo,2020)</a:t>
            </a:r>
            <a:endParaRPr sz="1800">
              <a:solidFill>
                <a:srgbClr val="FFFFFF"/>
              </a:solidFill>
              <a:latin typeface="Times New Roman"/>
              <a:ea typeface="Times New Roman"/>
              <a:cs typeface="Times New Roman"/>
              <a:sym typeface="Times New Roman"/>
            </a:endParaRPr>
          </a:p>
        </p:txBody>
      </p:sp>
      <p:pic>
        <p:nvPicPr>
          <p:cNvPr id="709" name="Google Shape;709;p20"/>
          <p:cNvPicPr preferRelativeResize="0"/>
          <p:nvPr/>
        </p:nvPicPr>
        <p:blipFill rotWithShape="1">
          <a:blip r:embed="rId3">
            <a:alphaModFix/>
          </a:blip>
          <a:srcRect b="0" l="0" r="0" t="0"/>
          <a:stretch/>
        </p:blipFill>
        <p:spPr>
          <a:xfrm>
            <a:off x="5813000" y="1478425"/>
            <a:ext cx="2857500" cy="1657350"/>
          </a:xfrm>
          <a:prstGeom prst="rect">
            <a:avLst/>
          </a:prstGeom>
          <a:noFill/>
          <a:ln>
            <a:noFill/>
          </a:ln>
        </p:spPr>
      </p:pic>
      <p:sp>
        <p:nvSpPr>
          <p:cNvPr id="710" name="Google Shape;710;p20"/>
          <p:cNvSpPr txBox="1"/>
          <p:nvPr/>
        </p:nvSpPr>
        <p:spPr>
          <a:xfrm>
            <a:off x="6168450" y="3135775"/>
            <a:ext cx="2379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0" i="0" lang="es" sz="1200" u="none" cap="none" strike="noStrike">
                <a:solidFill>
                  <a:schemeClr val="lt1"/>
                </a:solidFill>
                <a:latin typeface="Arial"/>
                <a:ea typeface="Arial"/>
                <a:cs typeface="Arial"/>
                <a:sym typeface="Arial"/>
              </a:rPr>
              <a:t>(</a:t>
            </a:r>
            <a:r>
              <a:rPr b="0" i="0" lang="es" sz="1200" u="sng" cap="none" strike="noStrike">
                <a:solidFill>
                  <a:schemeClr val="lt1"/>
                </a:solidFill>
                <a:latin typeface="Arial"/>
                <a:ea typeface="Arial"/>
                <a:cs typeface="Arial"/>
                <a:sym typeface="Arial"/>
                <a:hlinkClick r:id="rId4">
                  <a:extLst>
                    <a:ext uri="{A12FA001-AC4F-418D-AE19-62706E023703}">
                      <ahyp:hlinkClr val="tx"/>
                    </a:ext>
                  </a:extLst>
                </a:hlinkClick>
              </a:rPr>
              <a:t>JeimmyCaña</a:t>
            </a:r>
            <a:r>
              <a:rPr b="0" i="0" lang="es" sz="1200" u="none" cap="none" strike="noStrike">
                <a:solidFill>
                  <a:schemeClr val="lt1"/>
                </a:solidFill>
                <a:latin typeface="Lato"/>
                <a:ea typeface="Lato"/>
                <a:cs typeface="Lato"/>
                <a:sym typeface="Lato"/>
              </a:rPr>
              <a:t> (ene15,2017)</a:t>
            </a:r>
            <a:endParaRPr b="0" i="0" sz="1200" u="none" cap="none" strike="noStrike">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21"/>
          <p:cNvSpPr txBox="1"/>
          <p:nvPr>
            <p:ph type="ctrTitle"/>
          </p:nvPr>
        </p:nvSpPr>
        <p:spPr>
          <a:xfrm>
            <a:off x="3549550" y="1906950"/>
            <a:ext cx="5017500" cy="664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b="1" lang="es">
                <a:latin typeface="Times New Roman"/>
                <a:ea typeface="Times New Roman"/>
                <a:cs typeface="Times New Roman"/>
                <a:sym typeface="Times New Roman"/>
              </a:rPr>
              <a:t>BPMN Actual </a:t>
            </a:r>
            <a:endParaRPr b="1">
              <a:latin typeface="Times New Roman"/>
              <a:ea typeface="Times New Roman"/>
              <a:cs typeface="Times New Roman"/>
              <a:sym typeface="Times New Roman"/>
            </a:endParaRPr>
          </a:p>
        </p:txBody>
      </p:sp>
      <p:sp>
        <p:nvSpPr>
          <p:cNvPr id="716" name="Google Shape;716;p21"/>
          <p:cNvSpPr txBox="1"/>
          <p:nvPr>
            <p:ph idx="1" type="subTitle"/>
          </p:nvPr>
        </p:nvSpPr>
        <p:spPr>
          <a:xfrm>
            <a:off x="4372375" y="2736175"/>
            <a:ext cx="3470700" cy="417600"/>
          </a:xfrm>
          <a:prstGeom prst="rect">
            <a:avLst/>
          </a:prstGeom>
          <a:noFill/>
          <a:ln>
            <a:noFill/>
          </a:ln>
        </p:spPr>
        <p:txBody>
          <a:bodyPr anchorCtr="0" anchor="t" bIns="91425" lIns="91425" spcFirstLastPara="1" rIns="91425" wrap="square" tIns="91425">
            <a:normAutofit lnSpcReduction="20000"/>
          </a:bodyPr>
          <a:lstStyle/>
          <a:p>
            <a:pPr indent="0" lvl="0" marL="0" rtl="0" algn="ctr">
              <a:lnSpc>
                <a:spcPct val="100000"/>
              </a:lnSpc>
              <a:spcBef>
                <a:spcPts val="0"/>
              </a:spcBef>
              <a:spcAft>
                <a:spcPts val="0"/>
              </a:spcAft>
              <a:buSzPts val="1300"/>
              <a:buNone/>
            </a:pPr>
            <a:r>
              <a:rPr lang="es" sz="1900">
                <a:latin typeface="Times New Roman"/>
                <a:ea typeface="Times New Roman"/>
                <a:cs typeface="Times New Roman"/>
                <a:sym typeface="Times New Roman"/>
              </a:rPr>
              <a:t>Control de ingreso al plantel </a:t>
            </a:r>
            <a:endParaRPr sz="19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22"/>
          <p:cNvSpPr txBox="1"/>
          <p:nvPr/>
        </p:nvSpPr>
        <p:spPr>
          <a:xfrm>
            <a:off x="5118700" y="4610550"/>
            <a:ext cx="1896300" cy="2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pic>
        <p:nvPicPr>
          <p:cNvPr id="722" name="Google Shape;722;p22"/>
          <p:cNvPicPr preferRelativeResize="0"/>
          <p:nvPr/>
        </p:nvPicPr>
        <p:blipFill rotWithShape="1">
          <a:blip r:embed="rId3">
            <a:alphaModFix/>
          </a:blip>
          <a:srcRect b="0" l="0" r="0" t="0"/>
          <a:stretch/>
        </p:blipFill>
        <p:spPr>
          <a:xfrm>
            <a:off x="550750" y="333425"/>
            <a:ext cx="7783249" cy="4562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23"/>
          <p:cNvSpPr txBox="1"/>
          <p:nvPr>
            <p:ph type="ctrTitle"/>
          </p:nvPr>
        </p:nvSpPr>
        <p:spPr>
          <a:xfrm>
            <a:off x="4004400" y="2031725"/>
            <a:ext cx="5566200" cy="2537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rPr b="1" lang="es">
                <a:latin typeface="Times New Roman"/>
                <a:ea typeface="Times New Roman"/>
                <a:cs typeface="Times New Roman"/>
                <a:sym typeface="Times New Roman"/>
              </a:rPr>
              <a:t>BPMN (proyecto)</a:t>
            </a:r>
            <a:endParaRPr b="1">
              <a:latin typeface="Times New Roman"/>
              <a:ea typeface="Times New Roman"/>
              <a:cs typeface="Times New Roman"/>
              <a:sym typeface="Times New Roman"/>
            </a:endParaRPr>
          </a:p>
        </p:txBody>
      </p:sp>
      <p:sp>
        <p:nvSpPr>
          <p:cNvPr id="728" name="Google Shape;728;p23"/>
          <p:cNvSpPr txBox="1"/>
          <p:nvPr>
            <p:ph idx="1" type="subTitle"/>
          </p:nvPr>
        </p:nvSpPr>
        <p:spPr>
          <a:xfrm>
            <a:off x="5437075" y="2788425"/>
            <a:ext cx="2900700" cy="506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lang="es" sz="1800">
                <a:latin typeface="Times New Roman"/>
                <a:ea typeface="Times New Roman"/>
                <a:cs typeface="Times New Roman"/>
                <a:sym typeface="Times New Roman"/>
              </a:rPr>
              <a:t>Control de ingreso al plantel </a:t>
            </a:r>
            <a:endParaRPr sz="18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pic>
        <p:nvPicPr>
          <p:cNvPr id="733" name="Google Shape;733;p24"/>
          <p:cNvPicPr preferRelativeResize="0"/>
          <p:nvPr/>
        </p:nvPicPr>
        <p:blipFill rotWithShape="1">
          <a:blip r:embed="rId3">
            <a:alphaModFix/>
          </a:blip>
          <a:srcRect b="12440" l="-7200" r="7200" t="-12440"/>
          <a:stretch/>
        </p:blipFill>
        <p:spPr>
          <a:xfrm>
            <a:off x="924775" y="-93525"/>
            <a:ext cx="7135749" cy="4869875"/>
          </a:xfrm>
          <a:prstGeom prst="rect">
            <a:avLst/>
          </a:prstGeom>
          <a:noFill/>
          <a:ln cap="flat" cmpd="sng" w="9525">
            <a:solidFill>
              <a:srgbClr val="171717"/>
            </a:solidFill>
            <a:prstDash val="solid"/>
            <a:round/>
            <a:headEnd len="sm" w="sm" type="none"/>
            <a:tailEnd len="sm" w="sm" type="none"/>
          </a:ln>
        </p:spPr>
      </p:pic>
      <p:cxnSp>
        <p:nvCxnSpPr>
          <p:cNvPr id="734" name="Google Shape;734;p24"/>
          <p:cNvCxnSpPr/>
          <p:nvPr/>
        </p:nvCxnSpPr>
        <p:spPr>
          <a:xfrm>
            <a:off x="1735275" y="2608125"/>
            <a:ext cx="31200" cy="20700"/>
          </a:xfrm>
          <a:prstGeom prst="straightConnector1">
            <a:avLst/>
          </a:prstGeom>
          <a:noFill/>
          <a:ln cap="flat" cmpd="sng" w="9525">
            <a:solidFill>
              <a:schemeClr val="dk2"/>
            </a:solidFill>
            <a:prstDash val="solid"/>
            <a:round/>
            <a:headEnd len="sm" w="sm" type="none"/>
            <a:tailEnd len="sm" w="sm" type="none"/>
          </a:ln>
        </p:spPr>
      </p:cxnSp>
      <p:cxnSp>
        <p:nvCxnSpPr>
          <p:cNvPr id="735" name="Google Shape;735;p24"/>
          <p:cNvCxnSpPr/>
          <p:nvPr/>
        </p:nvCxnSpPr>
        <p:spPr>
          <a:xfrm flipH="1" rot="10800000">
            <a:off x="6047500" y="3314775"/>
            <a:ext cx="31200" cy="2070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25"/>
          <p:cNvSpPr txBox="1"/>
          <p:nvPr>
            <p:ph type="title"/>
          </p:nvPr>
        </p:nvSpPr>
        <p:spPr>
          <a:xfrm>
            <a:off x="1818425" y="487300"/>
            <a:ext cx="5774100" cy="6666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48148"/>
              <a:buNone/>
            </a:pPr>
            <a:r>
              <a:rPr b="1" lang="es" sz="2700">
                <a:latin typeface="Times New Roman"/>
                <a:ea typeface="Times New Roman"/>
                <a:cs typeface="Times New Roman"/>
                <a:sym typeface="Times New Roman"/>
              </a:rPr>
              <a:t>REQUERIMIENTOS DE SOFTWARE</a:t>
            </a:r>
            <a:endParaRPr b="1" sz="2100"/>
          </a:p>
        </p:txBody>
      </p:sp>
      <p:sp>
        <p:nvSpPr>
          <p:cNvPr id="741" name="Google Shape;741;p25"/>
          <p:cNvSpPr txBox="1"/>
          <p:nvPr>
            <p:ph idx="1" type="body"/>
          </p:nvPr>
        </p:nvSpPr>
        <p:spPr>
          <a:xfrm>
            <a:off x="1252075" y="1102500"/>
            <a:ext cx="7038900" cy="207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800">
                <a:solidFill>
                  <a:srgbClr val="FFFFFF"/>
                </a:solidFill>
                <a:latin typeface="Times New Roman"/>
                <a:ea typeface="Times New Roman"/>
                <a:cs typeface="Times New Roman"/>
                <a:sym typeface="Times New Roman"/>
              </a:rPr>
              <a:t>Los requerimientos de software pueden dividirse en 2 categorías: requerimientos funcionales y requerimientos no funcionales.</a:t>
            </a:r>
            <a:r>
              <a:rPr lang="es" sz="1400">
                <a:latin typeface="Times New Roman"/>
                <a:ea typeface="Times New Roman"/>
                <a:cs typeface="Times New Roman"/>
                <a:sym typeface="Times New Roman"/>
              </a:rPr>
              <a:t>(LOAIZA,2012)</a:t>
            </a:r>
            <a:endParaRPr sz="1400">
              <a:solidFill>
                <a:srgbClr val="FFFFFF"/>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500">
              <a:solidFill>
                <a:srgbClr val="FFFFFF"/>
              </a:solidFill>
              <a:latin typeface="Times New Roman"/>
              <a:ea typeface="Times New Roman"/>
              <a:cs typeface="Times New Roman"/>
              <a:sym typeface="Times New Roman"/>
            </a:endParaRPr>
          </a:p>
        </p:txBody>
      </p:sp>
      <p:sp>
        <p:nvSpPr>
          <p:cNvPr id="742" name="Google Shape;742;p25"/>
          <p:cNvSpPr txBox="1"/>
          <p:nvPr/>
        </p:nvSpPr>
        <p:spPr>
          <a:xfrm>
            <a:off x="642450" y="3057725"/>
            <a:ext cx="8160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
        <p:nvSpPr>
          <p:cNvPr id="743" name="Google Shape;743;p25"/>
          <p:cNvSpPr txBox="1"/>
          <p:nvPr/>
        </p:nvSpPr>
        <p:spPr>
          <a:xfrm>
            <a:off x="5646525" y="437395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44" name="Google Shape;744;p25"/>
          <p:cNvPicPr preferRelativeResize="0"/>
          <p:nvPr/>
        </p:nvPicPr>
        <p:blipFill rotWithShape="1">
          <a:blip r:embed="rId3">
            <a:alphaModFix/>
          </a:blip>
          <a:srcRect b="0" l="0" r="0" t="0"/>
          <a:stretch/>
        </p:blipFill>
        <p:spPr>
          <a:xfrm>
            <a:off x="2848850" y="1894550"/>
            <a:ext cx="3314000" cy="2433200"/>
          </a:xfrm>
          <a:prstGeom prst="rect">
            <a:avLst/>
          </a:prstGeom>
          <a:noFill/>
          <a:ln>
            <a:noFill/>
          </a:ln>
        </p:spPr>
      </p:pic>
      <p:sp>
        <p:nvSpPr>
          <p:cNvPr id="745" name="Google Shape;745;p25"/>
          <p:cNvSpPr txBox="1"/>
          <p:nvPr/>
        </p:nvSpPr>
        <p:spPr>
          <a:xfrm>
            <a:off x="3222750" y="4327750"/>
            <a:ext cx="3000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Arial"/>
                <a:ea typeface="Arial"/>
                <a:cs typeface="Arial"/>
                <a:sym typeface="Arial"/>
              </a:rPr>
              <a:t>(Simões G, Vázquez E(2016)</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6"/>
          <p:cNvSpPr txBox="1"/>
          <p:nvPr>
            <p:ph type="ctrTitle"/>
          </p:nvPr>
        </p:nvSpPr>
        <p:spPr>
          <a:xfrm>
            <a:off x="2796150" y="451925"/>
            <a:ext cx="5916300" cy="868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000"/>
              <a:buNone/>
            </a:pPr>
            <a:r>
              <a:rPr b="1" lang="es" sz="2600">
                <a:latin typeface="Times New Roman"/>
                <a:ea typeface="Times New Roman"/>
                <a:cs typeface="Times New Roman"/>
                <a:sym typeface="Times New Roman"/>
              </a:rPr>
              <a:t>REQUERIMIENTOS FUNCIONALES</a:t>
            </a:r>
            <a:r>
              <a:rPr lang="es" sz="2500">
                <a:latin typeface="Times New Roman"/>
                <a:ea typeface="Times New Roman"/>
                <a:cs typeface="Times New Roman"/>
                <a:sym typeface="Times New Roman"/>
              </a:rPr>
              <a:t> </a:t>
            </a:r>
            <a:endParaRPr/>
          </a:p>
        </p:txBody>
      </p:sp>
      <p:sp>
        <p:nvSpPr>
          <p:cNvPr id="751" name="Google Shape;751;p26"/>
          <p:cNvSpPr txBox="1"/>
          <p:nvPr>
            <p:ph idx="1" type="subTitle"/>
          </p:nvPr>
        </p:nvSpPr>
        <p:spPr>
          <a:xfrm>
            <a:off x="3358550" y="1369250"/>
            <a:ext cx="5353800" cy="25281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50000"/>
              </a:lnSpc>
              <a:spcBef>
                <a:spcPts val="0"/>
              </a:spcBef>
              <a:spcAft>
                <a:spcPts val="0"/>
              </a:spcAft>
              <a:buSzPct val="68421"/>
              <a:buNone/>
            </a:pPr>
            <a:r>
              <a:rPr lang="es" sz="1900">
                <a:solidFill>
                  <a:schemeClr val="lt1"/>
                </a:solidFill>
                <a:latin typeface="Times New Roman"/>
                <a:ea typeface="Times New Roman"/>
                <a:cs typeface="Times New Roman"/>
                <a:sym typeface="Times New Roman"/>
              </a:rPr>
              <a:t>Los requerimientos funcionales son los que definen las funciones que el sistema será capaz de realizar, describen las transformaciones que el sistema realiza sobre las entradas para producir salidas. Es importante que se describa el ¿Qué? y no el ¿Cómo? se deben hacer esas transformaciones.</a:t>
            </a:r>
            <a:endParaRPr sz="1900">
              <a:solidFill>
                <a:schemeClr val="lt1"/>
              </a:solidFill>
              <a:latin typeface="Times New Roman"/>
              <a:ea typeface="Times New Roman"/>
              <a:cs typeface="Times New Roman"/>
              <a:sym typeface="Times New Roman"/>
            </a:endParaRPr>
          </a:p>
          <a:p>
            <a:pPr indent="0" lvl="0" marL="0" rtl="0" algn="l">
              <a:lnSpc>
                <a:spcPct val="100000"/>
              </a:lnSpc>
              <a:spcBef>
                <a:spcPts val="0"/>
              </a:spcBef>
              <a:spcAft>
                <a:spcPts val="0"/>
              </a:spcAft>
              <a:buSzPct val="72222"/>
              <a:buNone/>
            </a:pPr>
            <a:r>
              <a:t/>
            </a:r>
            <a:endParaRPr/>
          </a:p>
        </p:txBody>
      </p:sp>
      <p:sp>
        <p:nvSpPr>
          <p:cNvPr id="752" name="Google Shape;752;p26"/>
          <p:cNvSpPr txBox="1"/>
          <p:nvPr/>
        </p:nvSpPr>
        <p:spPr>
          <a:xfrm>
            <a:off x="7465050" y="3154325"/>
            <a:ext cx="1247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Lato"/>
                <a:ea typeface="Lato"/>
                <a:cs typeface="Lato"/>
                <a:sym typeface="Lato"/>
              </a:rPr>
              <a:t>(LOAIZA,2012)</a:t>
            </a:r>
            <a:endParaRPr b="0" i="0" sz="1000" u="none" cap="none" strike="noStrike">
              <a:solidFill>
                <a:srgbClr val="FFFFFF"/>
              </a:solidFill>
              <a:latin typeface="Lato"/>
              <a:ea typeface="Lato"/>
              <a:cs typeface="Lato"/>
              <a:sym typeface="Lato"/>
            </a:endParaRPr>
          </a:p>
        </p:txBody>
      </p:sp>
      <p:pic>
        <p:nvPicPr>
          <p:cNvPr id="753" name="Google Shape;753;p26"/>
          <p:cNvPicPr preferRelativeResize="0"/>
          <p:nvPr/>
        </p:nvPicPr>
        <p:blipFill rotWithShape="1">
          <a:blip r:embed="rId3">
            <a:alphaModFix/>
          </a:blip>
          <a:srcRect b="0" l="0" r="0" t="0"/>
          <a:stretch/>
        </p:blipFill>
        <p:spPr>
          <a:xfrm>
            <a:off x="672775" y="1500538"/>
            <a:ext cx="2566750" cy="2265525"/>
          </a:xfrm>
          <a:prstGeom prst="rect">
            <a:avLst/>
          </a:prstGeom>
          <a:noFill/>
          <a:ln>
            <a:noFill/>
          </a:ln>
        </p:spPr>
      </p:pic>
      <p:sp>
        <p:nvSpPr>
          <p:cNvPr id="754" name="Google Shape;754;p26"/>
          <p:cNvSpPr txBox="1"/>
          <p:nvPr/>
        </p:nvSpPr>
        <p:spPr>
          <a:xfrm>
            <a:off x="767700" y="3897350"/>
            <a:ext cx="23769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lt1"/>
                </a:solidFill>
                <a:latin typeface="Arial"/>
                <a:ea typeface="Arial"/>
                <a:cs typeface="Arial"/>
                <a:sym typeface="Arial"/>
              </a:rPr>
              <a:t>(Simões G, Vázquez E(2016)</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graphicFrame>
        <p:nvGraphicFramePr>
          <p:cNvPr id="759" name="Google Shape;759;p27"/>
          <p:cNvGraphicFramePr/>
          <p:nvPr/>
        </p:nvGraphicFramePr>
        <p:xfrm>
          <a:off x="1148300" y="806450"/>
          <a:ext cx="3000000" cy="3000000"/>
        </p:xfrm>
        <a:graphic>
          <a:graphicData uri="http://schemas.openxmlformats.org/drawingml/2006/table">
            <a:tbl>
              <a:tblPr>
                <a:noFill/>
                <a:tableStyleId>{B4300930-A380-4836-9EB0-4D6410A677DB}</a:tableStyleId>
              </a:tblPr>
              <a:tblGrid>
                <a:gridCol w="1371600"/>
                <a:gridCol w="4940300"/>
              </a:tblGrid>
              <a:tr h="8763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0"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RF01</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Iniciar sesión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Permite al usuario registrarse para acceder a la plataforma. </a:t>
                      </a:r>
                      <a:endParaRPr sz="14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permitirá que el coordinador cree un  usuario para acceder a la plataforma.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RNF01, RNF03, RNF04</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graphicFrame>
        <p:nvGraphicFramePr>
          <p:cNvPr id="764" name="Google Shape;764;p28"/>
          <p:cNvGraphicFramePr/>
          <p:nvPr/>
        </p:nvGraphicFramePr>
        <p:xfrm>
          <a:off x="1148275" y="726500"/>
          <a:ext cx="3000000" cy="3000000"/>
        </p:xfrm>
        <a:graphic>
          <a:graphicData uri="http://schemas.openxmlformats.org/drawingml/2006/table">
            <a:tbl>
              <a:tblPr>
                <a:noFill/>
                <a:tableStyleId>{B4300930-A380-4836-9EB0-4D6410A677DB}</a:tableStyleId>
              </a:tblPr>
              <a:tblGrid>
                <a:gridCol w="1371600"/>
                <a:gridCol w="4940300"/>
              </a:tblGrid>
              <a:tr h="77585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r>
                        <a:rPr b="1" lang="es" sz="1400" u="none" cap="none" strike="noStrike">
                          <a:solidFill>
                            <a:schemeClr val="lt1"/>
                          </a:solidFill>
                          <a:latin typeface="Times New Roman"/>
                          <a:ea typeface="Times New Roman"/>
                          <a:cs typeface="Times New Roman"/>
                          <a:sym typeface="Times New Roman"/>
                        </a:rPr>
                        <a:t>:</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RF02</a:t>
                      </a:r>
                      <a:endParaRPr sz="14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Identificar rol</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Identifica y clasifica las opciones y herramientas según el rol en la plataforma </a:t>
                      </a:r>
                      <a:r>
                        <a:rPr lang="es" sz="1200" u="none" cap="none" strike="noStrike">
                          <a:solidFill>
                            <a:schemeClr val="lt1"/>
                          </a:solidFill>
                          <a:latin typeface="Times New Roman"/>
                          <a:ea typeface="Times New Roman"/>
                          <a:cs typeface="Times New Roman"/>
                          <a:sym typeface="Times New Roman"/>
                        </a:rPr>
                        <a:t>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permitirá el registro de usuarios identificando solo al coordinador como administrador el cual podrá ejecutar cambiar y modificar datos de la plataforma, mientras que un usuario común tendrá herramientas limitadas.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03</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graphicFrame>
        <p:nvGraphicFramePr>
          <p:cNvPr id="769" name="Google Shape;769;p29"/>
          <p:cNvGraphicFramePr/>
          <p:nvPr/>
        </p:nvGraphicFramePr>
        <p:xfrm>
          <a:off x="1138488" y="633350"/>
          <a:ext cx="3000000" cy="3000000"/>
        </p:xfrm>
        <a:graphic>
          <a:graphicData uri="http://schemas.openxmlformats.org/drawingml/2006/table">
            <a:tbl>
              <a:tblPr>
                <a:noFill/>
                <a:tableStyleId>{B4300930-A380-4836-9EB0-4D6410A677DB}</a:tableStyleId>
              </a:tblPr>
              <a:tblGrid>
                <a:gridCol w="1468150"/>
                <a:gridCol w="4893875"/>
              </a:tblGrid>
              <a:tr h="9357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requerimiento:c</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RF03</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Recuperar contraseña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605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Restablece la contraseña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Le permite al usuarios restablecer su contraseña en caso de olvidarla por medio de indicaciones a seguir.</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605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55075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3"/>
          <p:cNvSpPr txBox="1"/>
          <p:nvPr>
            <p:ph idx="1" type="body"/>
          </p:nvPr>
        </p:nvSpPr>
        <p:spPr>
          <a:xfrm>
            <a:off x="1042150" y="880725"/>
            <a:ext cx="3749100" cy="2517900"/>
          </a:xfrm>
          <a:prstGeom prst="rect">
            <a:avLst/>
          </a:prstGeom>
          <a:noFill/>
          <a:ln>
            <a:noFill/>
          </a:ln>
        </p:spPr>
        <p:txBody>
          <a:bodyPr anchorCtr="0" anchor="t" bIns="91425" lIns="91425" spcFirstLastPara="1" rIns="91425" wrap="square" tIns="91425">
            <a:normAutofit fontScale="25000" lnSpcReduction="20000"/>
          </a:bodyPr>
          <a:lstStyle/>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Planteamiento del problema.</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Pregunta problema.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Justificación.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Objetivo. </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Alcance.</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Limitación.</a:t>
            </a:r>
            <a:endParaRPr sz="7600">
              <a:solidFill>
                <a:schemeClr val="lt1"/>
              </a:solidFill>
              <a:latin typeface="Times New Roman"/>
              <a:ea typeface="Times New Roman"/>
              <a:cs typeface="Times New Roman"/>
              <a:sym typeface="Times New Roman"/>
            </a:endParaRPr>
          </a:p>
          <a:p>
            <a:pPr indent="-349250" lvl="0" marL="457200" rtl="0" algn="l">
              <a:lnSpc>
                <a:spcPct val="115000"/>
              </a:lnSpc>
              <a:spcBef>
                <a:spcPts val="1200"/>
              </a:spcBef>
              <a:spcAft>
                <a:spcPts val="0"/>
              </a:spcAft>
              <a:buClr>
                <a:schemeClr val="lt1"/>
              </a:buClr>
              <a:buSzPct val="100000"/>
              <a:buFont typeface="Times New Roman"/>
              <a:buChar char="❖"/>
            </a:pPr>
            <a:r>
              <a:rPr lang="es" sz="7600">
                <a:solidFill>
                  <a:schemeClr val="lt1"/>
                </a:solidFill>
                <a:latin typeface="Times New Roman"/>
                <a:ea typeface="Times New Roman"/>
                <a:cs typeface="Times New Roman"/>
                <a:sym typeface="Times New Roman"/>
              </a:rPr>
              <a:t> Técnica de recolección de datos.</a:t>
            </a:r>
            <a:endParaRPr sz="7600">
              <a:solidFill>
                <a:schemeClr val="lt1"/>
              </a:solidFill>
              <a:latin typeface="Times New Roman"/>
              <a:ea typeface="Times New Roman"/>
              <a:cs typeface="Times New Roman"/>
              <a:sym typeface="Times New Roman"/>
            </a:endParaRPr>
          </a:p>
          <a:p>
            <a:pPr indent="-355600" lvl="1" marL="914400" rtl="0" algn="l">
              <a:lnSpc>
                <a:spcPct val="115000"/>
              </a:lnSpc>
              <a:spcBef>
                <a:spcPts val="1200"/>
              </a:spcBef>
              <a:spcAft>
                <a:spcPts val="0"/>
              </a:spcAft>
              <a:buSzPct val="105262"/>
              <a:buFont typeface="Times New Roman"/>
              <a:buChar char="➢"/>
            </a:pPr>
            <a:r>
              <a:rPr lang="es" sz="7600">
                <a:solidFill>
                  <a:schemeClr val="lt1"/>
                </a:solidFill>
                <a:latin typeface="Times New Roman"/>
                <a:ea typeface="Times New Roman"/>
                <a:cs typeface="Times New Roman"/>
                <a:sym typeface="Times New Roman"/>
              </a:rPr>
              <a:t>Encuesta.    </a:t>
            </a:r>
            <a:r>
              <a:rPr lang="es" sz="8000">
                <a:solidFill>
                  <a:schemeClr val="lt1"/>
                </a:solidFill>
                <a:latin typeface="Times New Roman"/>
                <a:ea typeface="Times New Roman"/>
                <a:cs typeface="Times New Roman"/>
                <a:sym typeface="Times New Roman"/>
              </a:rPr>
              <a:t> </a:t>
            </a:r>
            <a:r>
              <a:rPr lang="es" sz="8000">
                <a:solidFill>
                  <a:srgbClr val="FFFFFF"/>
                </a:solidFill>
                <a:latin typeface="Times New Roman"/>
                <a:ea typeface="Times New Roman"/>
                <a:cs typeface="Times New Roman"/>
                <a:sym typeface="Times New Roman"/>
              </a:rPr>
              <a:t>                                                                                                                                                                             </a:t>
            </a:r>
            <a:endParaRPr sz="8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64998"/>
              <a:buNone/>
            </a:pPr>
            <a:r>
              <a:rPr lang="es" sz="8000">
                <a:solidFill>
                  <a:srgbClr val="FFFFFF"/>
                </a:solidFill>
                <a:latin typeface="Times New Roman"/>
                <a:ea typeface="Times New Roman"/>
                <a:cs typeface="Times New Roman"/>
                <a:sym typeface="Times New Roman"/>
              </a:rPr>
              <a:t>     </a:t>
            </a:r>
            <a:endParaRPr sz="8000">
              <a:solidFill>
                <a:srgbClr val="FFFFFF"/>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95500"/>
              <a:buNone/>
            </a:pPr>
            <a:r>
              <a:t/>
            </a:r>
            <a:endParaRPr b="1" i="1" sz="5445">
              <a:latin typeface="Times New Roman"/>
              <a:ea typeface="Times New Roman"/>
              <a:cs typeface="Times New Roman"/>
              <a:sym typeface="Times New Roman"/>
            </a:endParaRPr>
          </a:p>
          <a:p>
            <a:pPr indent="0" lvl="0" marL="0" rtl="0" algn="l">
              <a:lnSpc>
                <a:spcPct val="115000"/>
              </a:lnSpc>
              <a:spcBef>
                <a:spcPts val="1200"/>
              </a:spcBef>
              <a:spcAft>
                <a:spcPts val="0"/>
              </a:spcAft>
              <a:buSzPct val="200000"/>
              <a:buNone/>
            </a:pPr>
            <a:r>
              <a:t/>
            </a:r>
            <a:endParaRPr b="1" i="1" sz="2600">
              <a:solidFill>
                <a:srgbClr val="FFFFFF"/>
              </a:solidFill>
              <a:latin typeface="Arial"/>
              <a:ea typeface="Arial"/>
              <a:cs typeface="Arial"/>
              <a:sym typeface="Arial"/>
            </a:endParaRPr>
          </a:p>
          <a:p>
            <a:pPr indent="0" lvl="0" marL="0" rtl="0" algn="l">
              <a:lnSpc>
                <a:spcPct val="115000"/>
              </a:lnSpc>
              <a:spcBef>
                <a:spcPts val="1200"/>
              </a:spcBef>
              <a:spcAft>
                <a:spcPts val="1200"/>
              </a:spcAft>
              <a:buSzPct val="104000"/>
              <a:buNone/>
            </a:pPr>
            <a:r>
              <a:t/>
            </a:r>
            <a:endParaRPr b="1" i="1" sz="5000"/>
          </a:p>
        </p:txBody>
      </p:sp>
      <p:sp>
        <p:nvSpPr>
          <p:cNvPr id="586" name="Google Shape;586;p3"/>
          <p:cNvSpPr txBox="1"/>
          <p:nvPr/>
        </p:nvSpPr>
        <p:spPr>
          <a:xfrm>
            <a:off x="3232375" y="187900"/>
            <a:ext cx="30804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5200"/>
              <a:buFont typeface="Arial"/>
              <a:buNone/>
            </a:pPr>
            <a:r>
              <a:rPr b="1" i="0" lang="es" sz="3200" u="none" cap="none" strike="noStrike">
                <a:solidFill>
                  <a:schemeClr val="lt1"/>
                </a:solidFill>
                <a:latin typeface="Times New Roman"/>
                <a:ea typeface="Times New Roman"/>
                <a:cs typeface="Times New Roman"/>
                <a:sym typeface="Times New Roman"/>
              </a:rPr>
              <a:t>Contenido</a:t>
            </a:r>
            <a:endParaRPr b="0" i="0" sz="3200" u="none" cap="none" strike="noStrike">
              <a:solidFill>
                <a:srgbClr val="000000"/>
              </a:solidFill>
              <a:latin typeface="Times New Roman"/>
              <a:ea typeface="Times New Roman"/>
              <a:cs typeface="Times New Roman"/>
              <a:sym typeface="Times New Roman"/>
            </a:endParaRPr>
          </a:p>
        </p:txBody>
      </p:sp>
      <p:sp>
        <p:nvSpPr>
          <p:cNvPr id="587" name="Google Shape;587;p3"/>
          <p:cNvSpPr txBox="1"/>
          <p:nvPr>
            <p:ph idx="1" type="body"/>
          </p:nvPr>
        </p:nvSpPr>
        <p:spPr>
          <a:xfrm>
            <a:off x="4791250" y="962950"/>
            <a:ext cx="4110000" cy="36063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Mapas de procesos BPMN.</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BPMN actual.</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BPMN propuesto.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de software .</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funcionales. </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Requerimientos no funcionales.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Casos de uso UML.</a:t>
            </a:r>
            <a:endParaRPr sz="1900">
              <a:solidFill>
                <a:schemeClr val="lt1"/>
              </a:solidFill>
              <a:latin typeface="Times New Roman"/>
              <a:ea typeface="Times New Roman"/>
              <a:cs typeface="Times New Roman"/>
              <a:sym typeface="Times New Roman"/>
            </a:endParaRPr>
          </a:p>
          <a:p>
            <a:pPr indent="-349250" lvl="1" marL="9144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Caso de uso. </a:t>
            </a:r>
            <a:endParaRPr sz="1900">
              <a:solidFill>
                <a:schemeClr val="lt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lt1"/>
              </a:buClr>
              <a:buSzPts val="1900"/>
              <a:buFont typeface="Times New Roman"/>
              <a:buChar char="❖"/>
            </a:pPr>
            <a:r>
              <a:rPr lang="es" sz="1900">
                <a:solidFill>
                  <a:schemeClr val="lt1"/>
                </a:solidFill>
                <a:latin typeface="Times New Roman"/>
                <a:ea typeface="Times New Roman"/>
                <a:cs typeface="Times New Roman"/>
                <a:sym typeface="Times New Roman"/>
              </a:rPr>
              <a:t>Bibliografía.</a:t>
            </a:r>
            <a:endParaRPr sz="1900">
              <a:solidFill>
                <a:schemeClr val="lt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graphicFrame>
        <p:nvGraphicFramePr>
          <p:cNvPr id="774" name="Google Shape;774;p30"/>
          <p:cNvGraphicFramePr/>
          <p:nvPr/>
        </p:nvGraphicFramePr>
        <p:xfrm>
          <a:off x="1183450" y="691350"/>
          <a:ext cx="3000000" cy="3000000"/>
        </p:xfrm>
        <a:graphic>
          <a:graphicData uri="http://schemas.openxmlformats.org/drawingml/2006/table">
            <a:tbl>
              <a:tblPr>
                <a:noFill/>
                <a:tableStyleId>{B4300930-A380-4836-9EB0-4D6410A677DB}</a:tableStyleId>
              </a:tblPr>
              <a:tblGrid>
                <a:gridCol w="1409700"/>
                <a:gridCol w="4902200"/>
              </a:tblGrid>
              <a:tr h="876300">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RF04</a:t>
                      </a:r>
                      <a:endParaRPr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Notificar tarea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Identificara tareas pendientes del usuario y posteriormente las almacenará en una sección específica, en orden de prioridad para su ejecución y solución.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El sistema notificará al usuario las tareas pendientes para una pronta solución y atención que requiera según la prioridad determinada por el sistema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Alto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graphicFrame>
        <p:nvGraphicFramePr>
          <p:cNvPr id="779" name="Google Shape;779;p31"/>
          <p:cNvGraphicFramePr/>
          <p:nvPr/>
        </p:nvGraphicFramePr>
        <p:xfrm>
          <a:off x="1277175" y="878825"/>
          <a:ext cx="3000000" cy="3000000"/>
        </p:xfrm>
        <a:graphic>
          <a:graphicData uri="http://schemas.openxmlformats.org/drawingml/2006/table">
            <a:tbl>
              <a:tblPr>
                <a:noFill/>
                <a:tableStyleId>{B4300930-A380-4836-9EB0-4D6410A677DB}</a:tableStyleId>
              </a:tblPr>
              <a:tblGrid>
                <a:gridCol w="1612900"/>
                <a:gridCol w="4711700"/>
              </a:tblGrid>
              <a:tr h="581025">
                <a:tc>
                  <a:txBody>
                    <a:bodyPr/>
                    <a:lstStyle/>
                    <a:p>
                      <a:pPr indent="4572" lvl="0" marL="76809" marR="192735" rtl="0" algn="l">
                        <a:lnSpc>
                          <a:spcPct val="95795"/>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Identificación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RF 05</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495300">
                <a:tc>
                  <a:txBody>
                    <a:bodyPr/>
                    <a:lstStyle/>
                    <a:p>
                      <a:pPr indent="0" lvl="0" marL="82143"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Nombre del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Actualizar</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Características: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Permite actualizar datos de los usuarios.</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Descripción del  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El sistema deberá dar una opción la cual permite que el usuario pueda actualizar la información .</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1827" lvl="0" marL="81381" marR="39268" rtl="0" algn="l">
                        <a:lnSpc>
                          <a:spcPct val="95794"/>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RNF</a:t>
                      </a:r>
                      <a:endParaRPr b="1"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07</a:t>
                      </a:r>
                      <a:endParaRPr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RNF 14</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r h="381000">
                <a:tc>
                  <a:txBody>
                    <a:bodyPr/>
                    <a:lstStyle/>
                    <a:p>
                      <a:pPr indent="0" lvl="0" marL="83210"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Prioridad de  </a:t>
                      </a:r>
                      <a:endParaRPr b="1" sz="12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200"/>
                        <a:buFont typeface="Arial"/>
                        <a:buNone/>
                      </a:pPr>
                      <a:r>
                        <a:rPr b="1" lang="es" sz="1200" u="none" cap="none" strike="noStrike">
                          <a:solidFill>
                            <a:schemeClr val="lt1"/>
                          </a:solidFill>
                          <a:latin typeface="Times New Roman"/>
                          <a:ea typeface="Times New Roman"/>
                          <a:cs typeface="Times New Roman"/>
                          <a:sym typeface="Times New Roman"/>
                        </a:rPr>
                        <a:t>requerimiento:</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s" sz="1200" u="none" cap="none" strike="noStrike">
                          <a:solidFill>
                            <a:schemeClr val="lt1"/>
                          </a:solidFill>
                          <a:latin typeface="Times New Roman"/>
                          <a:ea typeface="Times New Roman"/>
                          <a:cs typeface="Times New Roman"/>
                          <a:sym typeface="Times New Roman"/>
                        </a:rPr>
                        <a:t>Media</a:t>
                      </a:r>
                      <a:endParaRPr sz="1200" u="none" cap="none" strike="noStrike">
                        <a:solidFill>
                          <a:schemeClr val="lt1"/>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32"/>
          <p:cNvSpPr txBox="1"/>
          <p:nvPr>
            <p:ph type="ctrTitle"/>
          </p:nvPr>
        </p:nvSpPr>
        <p:spPr>
          <a:xfrm>
            <a:off x="2421575" y="585975"/>
            <a:ext cx="6562500" cy="1578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000"/>
              <a:buNone/>
            </a:pPr>
            <a:r>
              <a:rPr b="1" lang="es" sz="3000">
                <a:latin typeface="Times New Roman"/>
                <a:ea typeface="Times New Roman"/>
                <a:cs typeface="Times New Roman"/>
                <a:sym typeface="Times New Roman"/>
              </a:rPr>
              <a:t>REQUERIMIENTO NO FUNCIONAL</a:t>
            </a:r>
            <a:r>
              <a:rPr lang="e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p:txBody>
      </p:sp>
      <p:sp>
        <p:nvSpPr>
          <p:cNvPr id="785" name="Google Shape;785;p32"/>
          <p:cNvSpPr txBox="1"/>
          <p:nvPr/>
        </p:nvSpPr>
        <p:spPr>
          <a:xfrm>
            <a:off x="3041850" y="1805750"/>
            <a:ext cx="5846700" cy="2055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s" sz="1800" u="none" cap="none" strike="noStrike">
                <a:solidFill>
                  <a:schemeClr val="lt1"/>
                </a:solidFill>
                <a:latin typeface="Times New Roman"/>
                <a:ea typeface="Times New Roman"/>
                <a:cs typeface="Times New Roman"/>
                <a:sym typeface="Times New Roman"/>
              </a:rPr>
              <a:t>Los requerimientos no funcionales tienen que ver con características que de una u otra forma puedan limitar el sistema, como por ejemplo, el rendimiento (en tiempo y espacio), interfaces de usuario, fiabilidad (robustez del sistema, disponibilidad de equipo), mantenimiento, seguridad, portabilidad, estándares, etc. </a:t>
            </a:r>
            <a:r>
              <a:rPr b="0" i="0" lang="es" sz="1500" u="none" cap="none" strike="noStrike">
                <a:solidFill>
                  <a:schemeClr val="lt1"/>
                </a:solidFill>
                <a:latin typeface="Times New Roman"/>
                <a:ea typeface="Times New Roman"/>
                <a:cs typeface="Times New Roman"/>
                <a:sym typeface="Times New Roman"/>
              </a:rPr>
              <a:t>(loaiza,2017)</a:t>
            </a:r>
            <a:endParaRPr b="0" i="0" sz="1400" u="none" cap="none" strike="noStrike">
              <a:solidFill>
                <a:srgbClr val="000000"/>
              </a:solidFill>
              <a:latin typeface="Lato"/>
              <a:ea typeface="Lato"/>
              <a:cs typeface="Lato"/>
              <a:sym typeface="Lato"/>
            </a:endParaRPr>
          </a:p>
        </p:txBody>
      </p:sp>
      <p:pic>
        <p:nvPicPr>
          <p:cNvPr id="786" name="Google Shape;786;p32"/>
          <p:cNvPicPr preferRelativeResize="0"/>
          <p:nvPr/>
        </p:nvPicPr>
        <p:blipFill rotWithShape="1">
          <a:blip r:embed="rId3">
            <a:alphaModFix/>
          </a:blip>
          <a:srcRect b="0" l="0" r="0" t="0"/>
          <a:stretch/>
        </p:blipFill>
        <p:spPr>
          <a:xfrm>
            <a:off x="361850" y="1847850"/>
            <a:ext cx="2680000" cy="1447800"/>
          </a:xfrm>
          <a:prstGeom prst="rect">
            <a:avLst/>
          </a:prstGeom>
          <a:noFill/>
          <a:ln>
            <a:noFill/>
          </a:ln>
        </p:spPr>
      </p:pic>
      <p:sp>
        <p:nvSpPr>
          <p:cNvPr id="787" name="Google Shape;787;p32"/>
          <p:cNvSpPr txBox="1"/>
          <p:nvPr/>
        </p:nvSpPr>
        <p:spPr>
          <a:xfrm>
            <a:off x="720725" y="3295650"/>
            <a:ext cx="3000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rgbClr val="FFFFFF"/>
                </a:solidFill>
                <a:latin typeface="Arial"/>
                <a:ea typeface="Arial"/>
                <a:cs typeface="Arial"/>
                <a:sym typeface="Arial"/>
              </a:rPr>
              <a:t>(Siqueira  G,Vázquez C,2015)</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graphicFrame>
        <p:nvGraphicFramePr>
          <p:cNvPr id="792" name="Google Shape;792;p33"/>
          <p:cNvGraphicFramePr/>
          <p:nvPr/>
        </p:nvGraphicFramePr>
        <p:xfrm>
          <a:off x="1190975" y="1090475"/>
          <a:ext cx="3000000" cy="3000000"/>
        </p:xfrm>
        <a:graphic>
          <a:graphicData uri="http://schemas.openxmlformats.org/drawingml/2006/table">
            <a:tbl>
              <a:tblPr>
                <a:noFill/>
                <a:tableStyleId>{343F527C-5AB5-4CAB-8542-4D6CE7F0DD18}</a:tableStyleId>
              </a:tblPr>
              <a:tblGrid>
                <a:gridCol w="2133600"/>
                <a:gridCol w="5105400"/>
              </a:tblGrid>
              <a:tr h="4667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RNF 01</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tc>
              </a:tr>
              <a:tr h="481925">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Rendimiento de subproceso </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51435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compara información y da respuesta eficiente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5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verifica información de la base datos para el ingreso de cualquier usuario a la plataforma en menos de un minuto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 Alta</a:t>
                      </a:r>
                      <a:endParaRPr sz="1400" u="none" cap="none" strike="noStrike">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graphicFrame>
        <p:nvGraphicFramePr>
          <p:cNvPr id="797" name="Google Shape;797;p34"/>
          <p:cNvGraphicFramePr/>
          <p:nvPr/>
        </p:nvGraphicFramePr>
        <p:xfrm>
          <a:off x="1187975" y="1137363"/>
          <a:ext cx="3000000" cy="3000000"/>
        </p:xfrm>
        <a:graphic>
          <a:graphicData uri="http://schemas.openxmlformats.org/drawingml/2006/table">
            <a:tbl>
              <a:tblPr>
                <a:noFill/>
                <a:tableStyleId>{343F527C-5AB5-4CAB-8542-4D6CE7F0DD18}</a:tableStyleId>
              </a:tblPr>
              <a:tblGrid>
                <a:gridCol w="1919825"/>
                <a:gridCol w="5319175"/>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02</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Almacenamiento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  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Registra y guarda data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guardará de manera diaria la información recolectada recolectada por el día escolar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Alta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graphicFrame>
        <p:nvGraphicFramePr>
          <p:cNvPr id="802" name="Google Shape;802;p35"/>
          <p:cNvGraphicFramePr/>
          <p:nvPr/>
        </p:nvGraphicFramePr>
        <p:xfrm>
          <a:off x="1175600" y="1137350"/>
          <a:ext cx="3000000" cy="3000000"/>
        </p:xfrm>
        <a:graphic>
          <a:graphicData uri="http://schemas.openxmlformats.org/drawingml/2006/table">
            <a:tbl>
              <a:tblPr>
                <a:noFill/>
                <a:tableStyleId>{343F527C-5AB5-4CAB-8542-4D6CE7F0DD18}</a:tableStyleId>
              </a:tblPr>
              <a:tblGrid>
                <a:gridCol w="1943100"/>
                <a:gridCol w="5295900"/>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RNF 03</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Usabilidad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Clara, sencilla y comprensible para cualquier usuario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7"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La plataforma debe estructurarse de una manera clara y sencilla para que cualquier usuario que ingrese, pueda comprender su estructura de una manera sencilla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Bajo </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graphicFrame>
        <p:nvGraphicFramePr>
          <p:cNvPr id="807" name="Google Shape;807;p36"/>
          <p:cNvGraphicFramePr/>
          <p:nvPr/>
        </p:nvGraphicFramePr>
        <p:xfrm>
          <a:off x="1207650" y="1045913"/>
          <a:ext cx="3000000" cy="3000000"/>
        </p:xfrm>
        <a:graphic>
          <a:graphicData uri="http://schemas.openxmlformats.org/drawingml/2006/table">
            <a:tbl>
              <a:tblPr>
                <a:noFill/>
                <a:tableStyleId>{343F527C-5AB5-4CAB-8542-4D6CE7F0DD18}</a:tableStyleId>
              </a:tblPr>
              <a:tblGrid>
                <a:gridCol w="1647825"/>
                <a:gridCol w="5591175"/>
              </a:tblGrid>
              <a:tr h="381000">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04</a:t>
                      </a:r>
                      <a:endParaRPr sz="14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Portabilidad sistema operativo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Adapta y modifica su interfaz</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R cap="flat" cmpd="sng" w="12700">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estará diseñado para acoplar su interfaz para funcionar con cualquier sistema operativo Incluyendo Android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Alta</a:t>
                      </a:r>
                      <a:endParaRPr sz="1400" u="none" cap="none" strike="noStrike">
                        <a:solidFill>
                          <a:srgbClr val="FFFFFF"/>
                        </a:solidFill>
                        <a:latin typeface="Times New Roman"/>
                        <a:ea typeface="Times New Roman"/>
                        <a:cs typeface="Times New Roman"/>
                        <a:sym typeface="Times New Roman"/>
                      </a:endParaRPr>
                    </a:p>
                  </a:txBody>
                  <a:tcPr marT="91425" marB="91425" marR="91425" marL="91425">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graphicFrame>
        <p:nvGraphicFramePr>
          <p:cNvPr id="812" name="Google Shape;812;p37"/>
          <p:cNvGraphicFramePr/>
          <p:nvPr/>
        </p:nvGraphicFramePr>
        <p:xfrm>
          <a:off x="1153075" y="1101138"/>
          <a:ext cx="3000000" cy="3000000"/>
        </p:xfrm>
        <a:graphic>
          <a:graphicData uri="http://schemas.openxmlformats.org/drawingml/2006/table">
            <a:tbl>
              <a:tblPr>
                <a:noFill/>
                <a:tableStyleId>{343F527C-5AB5-4CAB-8542-4D6CE7F0DD18}</a:tableStyleId>
              </a:tblPr>
              <a:tblGrid>
                <a:gridCol w="1733550"/>
                <a:gridCol w="5505450"/>
              </a:tblGrid>
              <a:tr h="584875">
                <a:tc>
                  <a:txBody>
                    <a:bodyPr/>
                    <a:lstStyle/>
                    <a:p>
                      <a:pPr indent="4572" lvl="0" marL="76809" marR="192735" rtl="0" algn="l">
                        <a:lnSpc>
                          <a:spcPct val="95795"/>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Identificación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3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RNF 05</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B cap="flat" cmpd="sng" w="12700">
                      <a:solidFill>
                        <a:srgbClr val="9E9E9E"/>
                      </a:solidFill>
                      <a:prstDash val="solid"/>
                      <a:round/>
                      <a:headEnd len="sm" w="sm" type="none"/>
                      <a:tailEnd len="sm" w="sm" type="none"/>
                    </a:lnB>
                  </a:tcPr>
                </a:tc>
              </a:tr>
              <a:tr h="381000">
                <a:tc>
                  <a:txBody>
                    <a:bodyPr/>
                    <a:lstStyle/>
                    <a:p>
                      <a:pPr indent="0" lvl="0" marL="82143"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Nombre del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Privacidad </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Características:</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Protección de datos del usuario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1828" lvl="0" marL="81381" marR="39268" rtl="0" algn="l">
                        <a:lnSpc>
                          <a:spcPct val="95794"/>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Descripción del  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rgbClr val="FFFFFF"/>
                          </a:solidFill>
                          <a:latin typeface="Times New Roman"/>
                          <a:ea typeface="Times New Roman"/>
                          <a:cs typeface="Times New Roman"/>
                          <a:sym typeface="Times New Roman"/>
                        </a:rPr>
                        <a:t>El sistema deberá proteger los datos que el usuario suministre en la hora de logeo.</a:t>
                      </a:r>
                      <a:endParaRPr sz="1400" u="none" cap="none" strike="noStrike">
                        <a:solidFill>
                          <a:srgbClr val="FFFFFF"/>
                        </a:solidFill>
                        <a:latin typeface="Times New Roman"/>
                        <a:ea typeface="Times New Roman"/>
                        <a:cs typeface="Times New Roman"/>
                        <a:sym typeface="Times New Roman"/>
                      </a:endParaRPr>
                    </a:p>
                  </a:txBody>
                  <a:tcPr marT="88900" marB="88900" marR="88900" marL="88900">
                    <a:lnL cap="flat" cmpd="sng" w="12700">
                      <a:solidFill>
                        <a:srgbClr val="9E9E9E"/>
                      </a:solidFill>
                      <a:prstDash val="solid"/>
                      <a:round/>
                      <a:headEnd len="sm" w="sm" type="none"/>
                      <a:tailEnd len="sm" w="sm" type="none"/>
                    </a:lnL>
                    <a:lnR cap="flat" cmpd="sng" w="12700">
                      <a:solidFill>
                        <a:srgbClr val="9E9E9E"/>
                      </a:solidFill>
                      <a:prstDash val="solid"/>
                      <a:round/>
                      <a:headEnd len="sm" w="sm" type="none"/>
                      <a:tailEnd len="sm" w="sm" type="none"/>
                    </a:lnR>
                    <a:lnT cap="flat" cmpd="sng" w="12700">
                      <a:solidFill>
                        <a:srgbClr val="9E9E9E"/>
                      </a:solidFill>
                      <a:prstDash val="solid"/>
                      <a:round/>
                      <a:headEnd len="sm" w="sm" type="none"/>
                      <a:tailEnd len="sm" w="sm" type="none"/>
                    </a:lnT>
                    <a:lnB cap="flat" cmpd="sng" w="12700">
                      <a:solidFill>
                        <a:srgbClr val="9E9E9E"/>
                      </a:solidFill>
                      <a:prstDash val="solid"/>
                      <a:round/>
                      <a:headEnd len="sm" w="sm" type="none"/>
                      <a:tailEnd len="sm" w="sm" type="none"/>
                    </a:lnB>
                  </a:tcPr>
                </a:tc>
              </a:tr>
              <a:tr h="381000">
                <a:tc>
                  <a:txBody>
                    <a:bodyPr/>
                    <a:lstStyle/>
                    <a:p>
                      <a:pPr indent="0" lvl="0" marL="83210"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Prioridad de  </a:t>
                      </a:r>
                      <a:endParaRPr b="1" sz="1400" u="none" cap="none" strike="noStrike">
                        <a:solidFill>
                          <a:schemeClr val="lt1"/>
                        </a:solidFill>
                        <a:latin typeface="Times New Roman"/>
                        <a:ea typeface="Times New Roman"/>
                        <a:cs typeface="Times New Roman"/>
                        <a:sym typeface="Times New Roman"/>
                      </a:endParaRPr>
                    </a:p>
                    <a:p>
                      <a:pPr indent="0" lvl="0" marL="81381" marR="0" rtl="0" algn="l">
                        <a:lnSpc>
                          <a:spcPct val="100000"/>
                        </a:lnSpc>
                        <a:spcBef>
                          <a:spcPts val="0"/>
                        </a:spcBef>
                        <a:spcAft>
                          <a:spcPts val="0"/>
                        </a:spcAft>
                        <a:buClr>
                          <a:srgbClr val="000000"/>
                        </a:buClr>
                        <a:buSzPts val="1400"/>
                        <a:buFont typeface="Arial"/>
                        <a:buNone/>
                      </a:pPr>
                      <a:r>
                        <a:rPr b="1" lang="es" sz="1400" u="none" cap="none" strike="noStrike">
                          <a:solidFill>
                            <a:schemeClr val="lt1"/>
                          </a:solidFill>
                          <a:latin typeface="Times New Roman"/>
                          <a:ea typeface="Times New Roman"/>
                          <a:cs typeface="Times New Roman"/>
                          <a:sym typeface="Times New Roman"/>
                        </a:rPr>
                        <a:t>requerimiento:</a:t>
                      </a:r>
                      <a:endParaRPr sz="1400" u="none" cap="none" strike="noStrike">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s" sz="1400" u="none" cap="none" strike="noStrike">
                          <a:solidFill>
                            <a:schemeClr val="lt1"/>
                          </a:solidFill>
                          <a:latin typeface="Times New Roman"/>
                          <a:ea typeface="Times New Roman"/>
                          <a:cs typeface="Times New Roman"/>
                          <a:sym typeface="Times New Roman"/>
                        </a:rPr>
                        <a:t>Alta </a:t>
                      </a:r>
                      <a:endParaRPr sz="14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rgbClr val="9E9E9E"/>
                      </a:solidFill>
                      <a:prstDash val="solid"/>
                      <a:round/>
                      <a:headEnd len="sm" w="sm" type="none"/>
                      <a:tailEnd len="sm" w="sm" type="none"/>
                    </a:lnL>
                    <a:lnT cap="flat" cmpd="sng" w="12700">
                      <a:solidFill>
                        <a:srgbClr val="9E9E9E"/>
                      </a:solidFill>
                      <a:prstDash val="solid"/>
                      <a:round/>
                      <a:headEnd len="sm" w="sm" type="none"/>
                      <a:tailEnd len="sm" w="sm" type="none"/>
                    </a:lnT>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8"/>
          <p:cNvSpPr txBox="1"/>
          <p:nvPr>
            <p:ph type="title"/>
          </p:nvPr>
        </p:nvSpPr>
        <p:spPr>
          <a:xfrm>
            <a:off x="1052550" y="477525"/>
            <a:ext cx="7038900" cy="613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b="1" lang="es" sz="2600">
                <a:latin typeface="Times New Roman"/>
                <a:ea typeface="Times New Roman"/>
                <a:cs typeface="Times New Roman"/>
                <a:sym typeface="Times New Roman"/>
              </a:rPr>
              <a:t>CASOS DE USO</a:t>
            </a:r>
            <a:endParaRPr b="1" sz="2600">
              <a:latin typeface="Times New Roman"/>
              <a:ea typeface="Times New Roman"/>
              <a:cs typeface="Times New Roman"/>
              <a:sym typeface="Times New Roman"/>
            </a:endParaRPr>
          </a:p>
        </p:txBody>
      </p:sp>
      <p:sp>
        <p:nvSpPr>
          <p:cNvPr id="818" name="Google Shape;818;p38"/>
          <p:cNvSpPr txBox="1"/>
          <p:nvPr>
            <p:ph idx="1" type="body"/>
          </p:nvPr>
        </p:nvSpPr>
        <p:spPr>
          <a:xfrm>
            <a:off x="1082525" y="1268100"/>
            <a:ext cx="7182300" cy="335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s" sz="1800">
                <a:solidFill>
                  <a:schemeClr val="lt1"/>
                </a:solidFill>
                <a:latin typeface="Times New Roman"/>
                <a:ea typeface="Times New Roman"/>
                <a:cs typeface="Times New Roman"/>
                <a:sym typeface="Times New Roman"/>
              </a:rPr>
              <a:t>El diagrama de casos de uso es una forma de diagrama de comportamiento en </a:t>
            </a:r>
            <a:r>
              <a:rPr lang="es" sz="18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lenguaje de modelado unificado</a:t>
            </a:r>
            <a:r>
              <a:rPr lang="es" sz="1800">
                <a:solidFill>
                  <a:schemeClr val="lt1"/>
                </a:solidFill>
                <a:latin typeface="Times New Roman"/>
                <a:ea typeface="Times New Roman"/>
                <a:cs typeface="Times New Roman"/>
                <a:sym typeface="Times New Roman"/>
              </a:rPr>
              <a:t> (UML, del inglés Unified Modelling Language), con la que se representan procesos empresariales, así como sistemas y procesos de programación orientada a objetos. Por lo tanto, UML no es un lenguaje de programación, sino un lenguaje de modelado, es decir, un método estandarizado para representar sistemas planificados o ya existentes. En este diagrama, todos los objetos involucrados se estructuran y se relacionan entre sí. </a:t>
            </a:r>
            <a:r>
              <a:rPr lang="es" sz="1100">
                <a:solidFill>
                  <a:schemeClr val="lt1"/>
                </a:solidFill>
                <a:latin typeface="Times New Roman"/>
                <a:ea typeface="Times New Roman"/>
                <a:cs typeface="Times New Roman"/>
                <a:sym typeface="Times New Roman"/>
              </a:rPr>
              <a:t>(Digital Guide IONOS 24/07/2020)</a:t>
            </a:r>
            <a:endParaRPr sz="1100">
              <a:solidFill>
                <a:schemeClr val="lt1"/>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rPr lang="es" sz="1800">
                <a:solidFill>
                  <a:schemeClr val="lt1"/>
                </a:solidFill>
                <a:latin typeface="Times New Roman"/>
                <a:ea typeface="Times New Roman"/>
                <a:cs typeface="Times New Roman"/>
                <a:sym typeface="Times New Roman"/>
              </a:rPr>
              <a:t>A Continuación En la siguiente diapositiva se presenta el caso de uso de este proyecto. </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39"/>
          <p:cNvSpPr txBox="1"/>
          <p:nvPr/>
        </p:nvSpPr>
        <p:spPr>
          <a:xfrm>
            <a:off x="1667250" y="4568825"/>
            <a:ext cx="6059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Roboto"/>
              <a:ea typeface="Roboto"/>
              <a:cs typeface="Roboto"/>
              <a:sym typeface="Roboto"/>
            </a:endParaRPr>
          </a:p>
        </p:txBody>
      </p:sp>
      <p:pic>
        <p:nvPicPr>
          <p:cNvPr id="824" name="Google Shape;824;p39"/>
          <p:cNvPicPr preferRelativeResize="0"/>
          <p:nvPr/>
        </p:nvPicPr>
        <p:blipFill rotWithShape="1">
          <a:blip r:embed="rId3">
            <a:alphaModFix/>
          </a:blip>
          <a:srcRect b="0" l="0" r="0" t="0"/>
          <a:stretch/>
        </p:blipFill>
        <p:spPr>
          <a:xfrm>
            <a:off x="926811" y="206125"/>
            <a:ext cx="7290375" cy="4480775"/>
          </a:xfrm>
          <a:prstGeom prst="rect">
            <a:avLst/>
          </a:prstGeom>
          <a:noFill/>
          <a:ln>
            <a:noFill/>
          </a:ln>
        </p:spPr>
      </p:pic>
      <p:sp>
        <p:nvSpPr>
          <p:cNvPr id="825" name="Google Shape;825;p39"/>
          <p:cNvSpPr txBox="1"/>
          <p:nvPr/>
        </p:nvSpPr>
        <p:spPr>
          <a:xfrm>
            <a:off x="1667263" y="4664425"/>
            <a:ext cx="60597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sng" cap="none" strike="noStrike">
                <a:solidFill>
                  <a:srgbClr val="CEF3F5"/>
                </a:solidFill>
                <a:latin typeface="Roboto"/>
                <a:ea typeface="Roboto"/>
                <a:cs typeface="Roboto"/>
                <a:sym typeface="Roboto"/>
                <a:hlinkClick r:id="rId4">
                  <a:extLst>
                    <a:ext uri="{A12FA001-AC4F-418D-AE19-62706E023703}">
                      <ahyp:hlinkClr val="tx"/>
                    </a:ext>
                  </a:extLst>
                </a:hlinkClick>
              </a:rPr>
              <a:t>https://drive.google.com/file/d/1Pzb5WqJaz8JA4bODo2VOYnHz7OG07QGU/view?usp=sharing</a:t>
            </a:r>
            <a:endParaRPr b="0" i="0" sz="1000" u="none" cap="none" strike="noStrike">
              <a:solidFill>
                <a:srgbClr val="FFFFFF"/>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
          <p:cNvSpPr txBox="1"/>
          <p:nvPr>
            <p:ph idx="1" type="body"/>
          </p:nvPr>
        </p:nvSpPr>
        <p:spPr>
          <a:xfrm>
            <a:off x="720000" y="1104850"/>
            <a:ext cx="3852000" cy="31434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Normalización</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Mockups</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Html</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Diagrama de clases </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Modelo entidad relación </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Modelo relacional </a:t>
            </a:r>
            <a:endParaRPr sz="1900">
              <a:latin typeface="Times New Roman"/>
              <a:ea typeface="Times New Roman"/>
              <a:cs typeface="Times New Roman"/>
              <a:sym typeface="Times New Roman"/>
            </a:endParaRPr>
          </a:p>
          <a:p>
            <a:pPr indent="-349250" lvl="0" marL="457200" rtl="0" algn="l">
              <a:lnSpc>
                <a:spcPct val="150000"/>
              </a:lnSpc>
              <a:spcBef>
                <a:spcPts val="0"/>
              </a:spcBef>
              <a:spcAft>
                <a:spcPts val="0"/>
              </a:spcAft>
              <a:buSzPts val="1900"/>
              <a:buFont typeface="Times New Roman"/>
              <a:buChar char="❖"/>
            </a:pPr>
            <a:r>
              <a:rPr lang="es" sz="1900">
                <a:latin typeface="Times New Roman"/>
                <a:ea typeface="Times New Roman"/>
                <a:cs typeface="Times New Roman"/>
                <a:sym typeface="Times New Roman"/>
              </a:rPr>
              <a:t>Diccionario de datos</a:t>
            </a:r>
            <a:endParaRPr sz="1900">
              <a:latin typeface="Times New Roman"/>
              <a:ea typeface="Times New Roman"/>
              <a:cs typeface="Times New Roman"/>
              <a:sym typeface="Times New Roman"/>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44"/>
          <p:cNvSpPr txBox="1"/>
          <p:nvPr>
            <p:ph type="title"/>
          </p:nvPr>
        </p:nvSpPr>
        <p:spPr>
          <a:xfrm>
            <a:off x="3229375" y="540000"/>
            <a:ext cx="5194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s">
                <a:latin typeface="Times New Roman"/>
                <a:ea typeface="Times New Roman"/>
                <a:cs typeface="Times New Roman"/>
                <a:sym typeface="Times New Roman"/>
              </a:rPr>
              <a:t> Caso de Uso</a:t>
            </a:r>
            <a:endParaRPr b="1">
              <a:latin typeface="Times New Roman"/>
              <a:ea typeface="Times New Roman"/>
              <a:cs typeface="Times New Roman"/>
              <a:sym typeface="Times New Roman"/>
            </a:endParaRPr>
          </a:p>
        </p:txBody>
      </p:sp>
      <p:sp>
        <p:nvSpPr>
          <p:cNvPr id="831" name="Google Shape;831;p44"/>
          <p:cNvSpPr txBox="1"/>
          <p:nvPr>
            <p:ph idx="1" type="body"/>
          </p:nvPr>
        </p:nvSpPr>
        <p:spPr>
          <a:xfrm>
            <a:off x="720725" y="1112700"/>
            <a:ext cx="7890600" cy="3143400"/>
          </a:xfrm>
          <a:prstGeom prst="rect">
            <a:avLst/>
          </a:prstGeom>
          <a:noFill/>
          <a:ln>
            <a:noFill/>
          </a:ln>
        </p:spPr>
        <p:txBody>
          <a:bodyPr anchorCtr="0" anchor="t" bIns="91425" lIns="91425" spcFirstLastPara="1" rIns="91425" wrap="square" tIns="91425">
            <a:noAutofit/>
          </a:bodyPr>
          <a:lstStyle/>
          <a:p>
            <a:pPr indent="0" lvl="0" marL="0" rtl="0" algn="l">
              <a:lnSpc>
                <a:spcPct val="107916"/>
              </a:lnSpc>
              <a:spcBef>
                <a:spcPts val="0"/>
              </a:spcBef>
              <a:spcAft>
                <a:spcPts val="800"/>
              </a:spcAft>
              <a:buSzPts val="1200"/>
              <a:buNone/>
            </a:pPr>
            <a:r>
              <a:rPr lang="es" sz="1800">
                <a:solidFill>
                  <a:schemeClr val="lt1"/>
                </a:solidFill>
                <a:latin typeface="Times New Roman"/>
                <a:ea typeface="Times New Roman"/>
                <a:cs typeface="Times New Roman"/>
                <a:sym typeface="Times New Roman"/>
              </a:rPr>
              <a:t>El colegio distrital Juana escobar desea crear un sistema de información para el control de acceso a la institución para ello se requiere para cada persona obtener el documento, nombre, apellido, teléfono, dirección, además se necesita especificar a qué jornada pertenece cada persona y al mismo tiempo la sede en la que se encuentra. Para los docentes se necesita especificar las materias que dicta, para administrativos el rol que desempeña en la institución, para los estudiantes se especifica a qué curso pertenece y para los visitantes la descripción del motivo de su visita.</a:t>
            </a:r>
            <a:endParaRPr>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46"/>
          <p:cNvSpPr txBox="1"/>
          <p:nvPr>
            <p:ph type="title"/>
          </p:nvPr>
        </p:nvSpPr>
        <p:spPr>
          <a:xfrm>
            <a:off x="4427175" y="704425"/>
            <a:ext cx="75432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Modelo Entidad Relación</a:t>
            </a:r>
            <a:endParaRPr/>
          </a:p>
        </p:txBody>
      </p:sp>
      <p:sp>
        <p:nvSpPr>
          <p:cNvPr id="837" name="Google Shape;837;p46"/>
          <p:cNvSpPr txBox="1"/>
          <p:nvPr>
            <p:ph idx="1" type="body"/>
          </p:nvPr>
        </p:nvSpPr>
        <p:spPr>
          <a:xfrm>
            <a:off x="4333225" y="1382800"/>
            <a:ext cx="4509300" cy="2709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El </a:t>
            </a:r>
            <a:r>
              <a:rPr b="1" lang="es" sz="1800">
                <a:solidFill>
                  <a:schemeClr val="lt1"/>
                </a:solidFill>
                <a:latin typeface="Times New Roman"/>
                <a:ea typeface="Times New Roman"/>
                <a:cs typeface="Times New Roman"/>
                <a:sym typeface="Times New Roman"/>
              </a:rPr>
              <a:t>modelo</a:t>
            </a:r>
            <a:r>
              <a:rPr lang="es" sz="1800">
                <a:solidFill>
                  <a:schemeClr val="lt1"/>
                </a:solidFill>
                <a:latin typeface="Times New Roman"/>
                <a:ea typeface="Times New Roman"/>
                <a:cs typeface="Times New Roman"/>
                <a:sym typeface="Times New Roman"/>
              </a:rPr>
              <a:t> entidad </a:t>
            </a:r>
            <a:r>
              <a:rPr b="1" lang="es" sz="1800">
                <a:solidFill>
                  <a:schemeClr val="lt1"/>
                </a:solidFill>
                <a:latin typeface="Times New Roman"/>
                <a:ea typeface="Times New Roman"/>
                <a:cs typeface="Times New Roman"/>
                <a:sym typeface="Times New Roman"/>
              </a:rPr>
              <a:t>relación</a:t>
            </a:r>
            <a:r>
              <a:rPr lang="es" sz="1800">
                <a:solidFill>
                  <a:schemeClr val="lt1"/>
                </a:solidFill>
                <a:latin typeface="Times New Roman"/>
                <a:ea typeface="Times New Roman"/>
                <a:cs typeface="Times New Roman"/>
                <a:sym typeface="Times New Roman"/>
              </a:rPr>
              <a:t> es una herramienta que permite representar de manera simplificada los componentes que participan en un proceso de negocio y el modo en el que estos se relacionan entre sí.</a:t>
            </a:r>
            <a:endParaRPr sz="1800">
              <a:solidFill>
                <a:schemeClr val="lt1"/>
              </a:solidFill>
              <a:latin typeface="Times New Roman"/>
              <a:ea typeface="Times New Roman"/>
              <a:cs typeface="Times New Roman"/>
              <a:sym typeface="Times New Roman"/>
            </a:endParaRPr>
          </a:p>
        </p:txBody>
      </p:sp>
      <p:pic>
        <p:nvPicPr>
          <p:cNvPr id="838" name="Google Shape;838;p46"/>
          <p:cNvPicPr preferRelativeResize="0"/>
          <p:nvPr/>
        </p:nvPicPr>
        <p:blipFill rotWithShape="1">
          <a:blip r:embed="rId3">
            <a:alphaModFix/>
          </a:blip>
          <a:srcRect b="0" l="0" r="0" t="0"/>
          <a:stretch/>
        </p:blipFill>
        <p:spPr>
          <a:xfrm>
            <a:off x="720725" y="1277125"/>
            <a:ext cx="3390301" cy="2261631"/>
          </a:xfrm>
          <a:prstGeom prst="rect">
            <a:avLst/>
          </a:prstGeom>
          <a:noFill/>
          <a:ln>
            <a:noFill/>
          </a:ln>
        </p:spPr>
      </p:pic>
      <p:sp>
        <p:nvSpPr>
          <p:cNvPr id="839" name="Google Shape;839;p46"/>
          <p:cNvSpPr txBox="1"/>
          <p:nvPr/>
        </p:nvSpPr>
        <p:spPr>
          <a:xfrm>
            <a:off x="543850" y="3640375"/>
            <a:ext cx="40281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(“Modelo entidad relación: descripción y aplicaciones”, s/f)</a:t>
            </a:r>
            <a:endParaRPr b="0" i="0" sz="1400" u="none" cap="none" strike="noStrike">
              <a:solidFill>
                <a:schemeClr val="lt1"/>
              </a:solidFill>
              <a:latin typeface="Roboto"/>
              <a:ea typeface="Roboto"/>
              <a:cs typeface="Roboto"/>
              <a:sym typeface="Roboto"/>
            </a:endParaRPr>
          </a:p>
        </p:txBody>
      </p:sp>
      <p:sp>
        <p:nvSpPr>
          <p:cNvPr id="840" name="Google Shape;840;p46"/>
          <p:cNvSpPr txBox="1"/>
          <p:nvPr/>
        </p:nvSpPr>
        <p:spPr>
          <a:xfrm>
            <a:off x="5965500" y="2932000"/>
            <a:ext cx="3053100" cy="307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es" sz="800" u="none" cap="none" strike="noStrike">
                <a:solidFill>
                  <a:schemeClr val="lt1"/>
                </a:solidFill>
                <a:latin typeface="Arial"/>
                <a:ea typeface="Arial"/>
                <a:cs typeface="Arial"/>
                <a:sym typeface="Arial"/>
              </a:rPr>
              <a:t>(“Modelo entidad relación: descripción y aplicaciones”, s/f)</a:t>
            </a:r>
            <a:endParaRPr b="0" i="0" sz="1000" u="none" cap="none" strike="noStrike">
              <a:solidFill>
                <a:schemeClr val="lt1"/>
              </a:solidFill>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48"/>
          <p:cNvSpPr txBox="1"/>
          <p:nvPr/>
        </p:nvSpPr>
        <p:spPr>
          <a:xfrm>
            <a:off x="34300" y="4464550"/>
            <a:ext cx="89916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sng" cap="none" strike="noStrike">
                <a:solidFill>
                  <a:schemeClr val="hlink"/>
                </a:solidFill>
                <a:latin typeface="Arial"/>
                <a:ea typeface="Arial"/>
                <a:cs typeface="Arial"/>
                <a:sym typeface="Arial"/>
                <a:hlinkClick r:id="rId3"/>
              </a:rPr>
              <a:t>https://lucid.app/lucidchart/c1cd3678-a0ab-43fa-9808-4812a43c2d7a/edit?viewport_loc=-1184%2C-66%2C3328%2C1548%2C0_0&amp;invitationId=inv_4680e09b-bd0c-43e7-ac67-ff720fd4cf11</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pic>
        <p:nvPicPr>
          <p:cNvPr id="846" name="Google Shape;846;p48"/>
          <p:cNvPicPr preferRelativeResize="0"/>
          <p:nvPr/>
        </p:nvPicPr>
        <p:blipFill rotWithShape="1">
          <a:blip r:embed="rId4">
            <a:alphaModFix/>
          </a:blip>
          <a:srcRect b="0" l="0" r="0" t="0"/>
          <a:stretch/>
        </p:blipFill>
        <p:spPr>
          <a:xfrm>
            <a:off x="152400" y="152400"/>
            <a:ext cx="8594712" cy="415975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43"/>
          <p:cNvSpPr txBox="1"/>
          <p:nvPr>
            <p:ph type="title"/>
          </p:nvPr>
        </p:nvSpPr>
        <p:spPr>
          <a:xfrm>
            <a:off x="720725" y="822025"/>
            <a:ext cx="7703400" cy="63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s">
                <a:latin typeface="Times New Roman"/>
                <a:ea typeface="Times New Roman"/>
                <a:cs typeface="Times New Roman"/>
                <a:sym typeface="Times New Roman"/>
              </a:rPr>
              <a:t>Modelo Relacional</a:t>
            </a:r>
            <a:endParaRPr b="1">
              <a:latin typeface="Times New Roman"/>
              <a:ea typeface="Times New Roman"/>
              <a:cs typeface="Times New Roman"/>
              <a:sym typeface="Times New Roman"/>
            </a:endParaRPr>
          </a:p>
        </p:txBody>
      </p:sp>
      <p:sp>
        <p:nvSpPr>
          <p:cNvPr id="852" name="Google Shape;852;p43"/>
          <p:cNvSpPr txBox="1"/>
          <p:nvPr>
            <p:ph idx="1" type="body"/>
          </p:nvPr>
        </p:nvSpPr>
        <p:spPr>
          <a:xfrm>
            <a:off x="720000" y="1561850"/>
            <a:ext cx="4740600" cy="268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Un modelo relacional consiste en representar datos por medio de tablas relacionadas cuyas filas se llaman tuplas y las columnas variables, conformando así una base de datos.</a:t>
            </a:r>
            <a:endParaRPr sz="1800">
              <a:solidFill>
                <a:schemeClr val="lt1"/>
              </a:solidFill>
              <a:latin typeface="Times New Roman"/>
              <a:ea typeface="Times New Roman"/>
              <a:cs typeface="Times New Roman"/>
              <a:sym typeface="Times New Roman"/>
            </a:endParaRPr>
          </a:p>
        </p:txBody>
      </p:sp>
      <p:sp>
        <p:nvSpPr>
          <p:cNvPr id="853" name="Google Shape;853;p43"/>
          <p:cNvSpPr txBox="1"/>
          <p:nvPr/>
        </p:nvSpPr>
        <p:spPr>
          <a:xfrm>
            <a:off x="2888825" y="2818375"/>
            <a:ext cx="2031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(Arias, 2020)</a:t>
            </a:r>
            <a:endParaRPr b="0" i="0" sz="1400" u="none" cap="none" strike="noStrike">
              <a:solidFill>
                <a:schemeClr val="lt1"/>
              </a:solidFill>
              <a:latin typeface="Roboto"/>
              <a:ea typeface="Roboto"/>
              <a:cs typeface="Roboto"/>
              <a:sym typeface="Roboto"/>
            </a:endParaRPr>
          </a:p>
        </p:txBody>
      </p:sp>
      <p:pic>
        <p:nvPicPr>
          <p:cNvPr id="854" name="Google Shape;854;p43"/>
          <p:cNvPicPr preferRelativeResize="0"/>
          <p:nvPr/>
        </p:nvPicPr>
        <p:blipFill rotWithShape="1">
          <a:blip r:embed="rId3">
            <a:alphaModFix/>
          </a:blip>
          <a:srcRect b="0" l="0" r="0" t="0"/>
          <a:stretch/>
        </p:blipFill>
        <p:spPr>
          <a:xfrm>
            <a:off x="5378375" y="1561850"/>
            <a:ext cx="3217600" cy="2019800"/>
          </a:xfrm>
          <a:prstGeom prst="rect">
            <a:avLst/>
          </a:prstGeom>
          <a:noFill/>
          <a:ln>
            <a:noFill/>
          </a:ln>
        </p:spPr>
      </p:pic>
      <p:sp>
        <p:nvSpPr>
          <p:cNvPr id="855" name="Google Shape;855;p43"/>
          <p:cNvSpPr txBox="1"/>
          <p:nvPr/>
        </p:nvSpPr>
        <p:spPr>
          <a:xfrm>
            <a:off x="5941775" y="358165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(Arias, 2020)</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pic>
        <p:nvPicPr>
          <p:cNvPr id="860" name="Google Shape;860;p45"/>
          <p:cNvPicPr preferRelativeResize="0"/>
          <p:nvPr/>
        </p:nvPicPr>
        <p:blipFill rotWithShape="1">
          <a:blip r:embed="rId3">
            <a:alphaModFix/>
          </a:blip>
          <a:srcRect b="0" l="0" r="0" t="0"/>
          <a:stretch/>
        </p:blipFill>
        <p:spPr>
          <a:xfrm>
            <a:off x="674700" y="220687"/>
            <a:ext cx="7794601" cy="470212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5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Diccionario </a:t>
            </a:r>
            <a:endParaRPr/>
          </a:p>
        </p:txBody>
      </p:sp>
      <p:sp>
        <p:nvSpPr>
          <p:cNvPr id="866" name="Google Shape;866;p51"/>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DICCIONARIO BASE DE DATOS El diccionario de datos es un listado organizado de todos los datos que pertenecen a un sistema. Define con precisión los datos de entrada, salida, componentes de almacenes, flujos, detalles de las relaciones entre almacenes, etc. Contiene las características lógicas de los sitios donde se almacenan los datos del sistema, incluyendo nombre, descripción, alias, contenido y organización. Identifica los procesos donde se emplean los datos y los sitios donde se necesita el acceso inmediato a la información, se desarrolla durante el análisis de flujo de datos y auxilia a los analistas que participan en la determinación de los requerimientos del sistema, su contenido también se emplea durante el diseño</a:t>
            </a:r>
            <a:endParaRPr sz="1800">
              <a:solidFill>
                <a:schemeClr val="lt1"/>
              </a:solidFill>
              <a:latin typeface="Times New Roman"/>
              <a:ea typeface="Times New Roman"/>
              <a:cs typeface="Times New Roman"/>
              <a:sym typeface="Times New Roman"/>
            </a:endParaRPr>
          </a:p>
        </p:txBody>
      </p:sp>
      <p:sp>
        <p:nvSpPr>
          <p:cNvPr id="867" name="Google Shape;867;p51"/>
          <p:cNvSpPr txBox="1"/>
          <p:nvPr/>
        </p:nvSpPr>
        <p:spPr>
          <a:xfrm>
            <a:off x="4979200" y="4309425"/>
            <a:ext cx="3500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Times New Roman"/>
                <a:ea typeface="Times New Roman"/>
                <a:cs typeface="Times New Roman"/>
                <a:sym typeface="Times New Roman"/>
              </a:rPr>
              <a:t>Armas, A. (s. f.). </a:t>
            </a:r>
            <a:r>
              <a:rPr b="0" i="1" lang="es" sz="1200" u="none" cap="none" strike="noStrike">
                <a:solidFill>
                  <a:schemeClr val="lt1"/>
                </a:solidFill>
                <a:latin typeface="Times New Roman"/>
                <a:ea typeface="Times New Roman"/>
                <a:cs typeface="Times New Roman"/>
                <a:sym typeface="Times New Roman"/>
              </a:rPr>
              <a:t>Diccionario de base de datos</a:t>
            </a:r>
            <a:r>
              <a:rPr b="0" i="0" lang="es" sz="1200" u="none" cap="none" strike="noStrike">
                <a:solidFill>
                  <a:schemeClr val="lt1"/>
                </a:solidFill>
                <a:latin typeface="Times New Roman"/>
                <a:ea typeface="Times New Roman"/>
                <a:cs typeface="Times New Roman"/>
                <a:sym typeface="Times New Roman"/>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pic>
        <p:nvPicPr>
          <p:cNvPr id="872" name="Google Shape;872;p52"/>
          <p:cNvPicPr preferRelativeResize="0"/>
          <p:nvPr/>
        </p:nvPicPr>
        <p:blipFill>
          <a:blip r:embed="rId3">
            <a:alphaModFix/>
          </a:blip>
          <a:stretch>
            <a:fillRect/>
          </a:stretch>
        </p:blipFill>
        <p:spPr>
          <a:xfrm>
            <a:off x="152400" y="152400"/>
            <a:ext cx="8839204" cy="433148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pic>
        <p:nvPicPr>
          <p:cNvPr id="877" name="Google Shape;877;ge976ceadbf_1_0"/>
          <p:cNvPicPr preferRelativeResize="0"/>
          <p:nvPr/>
        </p:nvPicPr>
        <p:blipFill>
          <a:blip r:embed="rId3">
            <a:alphaModFix/>
          </a:blip>
          <a:stretch>
            <a:fillRect/>
          </a:stretch>
        </p:blipFill>
        <p:spPr>
          <a:xfrm>
            <a:off x="152400" y="152400"/>
            <a:ext cx="8839200" cy="334544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pic>
        <p:nvPicPr>
          <p:cNvPr id="882" name="Google Shape;882;ge976ceadbf_1_5"/>
          <p:cNvPicPr preferRelativeResize="0"/>
          <p:nvPr/>
        </p:nvPicPr>
        <p:blipFill>
          <a:blip r:embed="rId3">
            <a:alphaModFix/>
          </a:blip>
          <a:stretch>
            <a:fillRect/>
          </a:stretch>
        </p:blipFill>
        <p:spPr>
          <a:xfrm>
            <a:off x="152400" y="1664625"/>
            <a:ext cx="8839200" cy="181424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gb8026bc2e2_0_23"/>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Project</a:t>
            </a:r>
            <a:endParaRPr/>
          </a:p>
        </p:txBody>
      </p:sp>
      <p:pic>
        <p:nvPicPr>
          <p:cNvPr id="888" name="Google Shape;888;gb8026bc2e2_0_23"/>
          <p:cNvPicPr preferRelativeResize="0"/>
          <p:nvPr/>
        </p:nvPicPr>
        <p:blipFill rotWithShape="1">
          <a:blip r:embed="rId3">
            <a:alphaModFix/>
          </a:blip>
          <a:srcRect b="0" l="0" r="0" t="0"/>
          <a:stretch/>
        </p:blipFill>
        <p:spPr>
          <a:xfrm>
            <a:off x="1051790" y="1112700"/>
            <a:ext cx="7040425" cy="3678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5"/>
          <p:cNvSpPr txBox="1"/>
          <p:nvPr>
            <p:ph type="ctrTitle"/>
          </p:nvPr>
        </p:nvSpPr>
        <p:spPr>
          <a:xfrm>
            <a:off x="3126200" y="360275"/>
            <a:ext cx="5187300" cy="9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s" sz="3000"/>
              <a:t>     </a:t>
            </a:r>
            <a:r>
              <a:rPr lang="es" sz="3000">
                <a:latin typeface="Times New Roman"/>
                <a:ea typeface="Times New Roman"/>
                <a:cs typeface="Times New Roman"/>
                <a:sym typeface="Times New Roman"/>
              </a:rPr>
              <a:t> </a:t>
            </a:r>
            <a:r>
              <a:rPr b="1" lang="es" sz="3000">
                <a:latin typeface="Times New Roman"/>
                <a:ea typeface="Times New Roman"/>
                <a:cs typeface="Times New Roman"/>
                <a:sym typeface="Times New Roman"/>
              </a:rPr>
              <a:t>PLANTEAMIENTO</a:t>
            </a:r>
            <a:endParaRPr b="1" sz="3000">
              <a:latin typeface="Times New Roman"/>
              <a:ea typeface="Times New Roman"/>
              <a:cs typeface="Times New Roman"/>
              <a:sym typeface="Times New Roman"/>
            </a:endParaRPr>
          </a:p>
          <a:p>
            <a:pPr indent="0" lvl="0" marL="0" rtl="0" algn="ctr">
              <a:lnSpc>
                <a:spcPct val="100000"/>
              </a:lnSpc>
              <a:spcBef>
                <a:spcPts val="0"/>
              </a:spcBef>
              <a:spcAft>
                <a:spcPts val="0"/>
              </a:spcAft>
              <a:buSzPts val="4000"/>
              <a:buNone/>
            </a:pPr>
            <a:r>
              <a:rPr b="1" lang="es" sz="3000">
                <a:latin typeface="Times New Roman"/>
                <a:ea typeface="Times New Roman"/>
                <a:cs typeface="Times New Roman"/>
                <a:sym typeface="Times New Roman"/>
              </a:rPr>
              <a:t>      DEL PROBLEMA</a:t>
            </a:r>
            <a:r>
              <a:rPr lang="e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p:txBody>
      </p:sp>
      <p:sp>
        <p:nvSpPr>
          <p:cNvPr id="598" name="Google Shape;598;p5"/>
          <p:cNvSpPr txBox="1"/>
          <p:nvPr>
            <p:ph idx="1" type="subTitle"/>
          </p:nvPr>
        </p:nvSpPr>
        <p:spPr>
          <a:xfrm>
            <a:off x="3652125" y="1371125"/>
            <a:ext cx="5058600" cy="3197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SzPts val="1300"/>
              <a:buNone/>
            </a:pPr>
            <a:r>
              <a:rPr lang="es">
                <a:solidFill>
                  <a:schemeClr val="lt1"/>
                </a:solidFill>
                <a:latin typeface="Times New Roman"/>
                <a:ea typeface="Times New Roman"/>
                <a:cs typeface="Times New Roman"/>
                <a:sym typeface="Times New Roman"/>
              </a:rPr>
              <a:t>Este proyecto está dirigido a la I.E.D Juana Escobar institución pública la cual cuenta con dos accesos en cada una de sus sedes, se encuentra dividida en 3 sedes las cuales están conformadas por sede A (Localidad san Rafael) cursa de 5°a 11°, sede B (Barrio libertadores) pre jardín a 2°, sede C (Barrio Canadá) de 3° a 4°. En las cuales el acceso para las dos jornadas es supervisado por el vigilante y un docente diferente cada día, el cual es seleccionado de manera aleatoriamente en el transcurso del paso de los días escolares. </a:t>
            </a:r>
            <a:endParaRPr sz="1800">
              <a:solidFill>
                <a:schemeClr val="lt1"/>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SzPts val="1300"/>
              <a:buNone/>
            </a:pPr>
            <a:r>
              <a:t/>
            </a:r>
            <a:endParaRPr sz="1800">
              <a:solidFill>
                <a:srgbClr val="FFFFFF"/>
              </a:solidFill>
              <a:latin typeface="Times New Roman"/>
              <a:ea typeface="Times New Roman"/>
              <a:cs typeface="Times New Roman"/>
              <a:sym typeface="Times New Roman"/>
            </a:endParaRPr>
          </a:p>
        </p:txBody>
      </p:sp>
      <p:sp>
        <p:nvSpPr>
          <p:cNvPr id="599" name="Google Shape;599;p5"/>
          <p:cNvSpPr txBox="1"/>
          <p:nvPr/>
        </p:nvSpPr>
        <p:spPr>
          <a:xfrm>
            <a:off x="517438" y="3582250"/>
            <a:ext cx="2491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1200"/>
              </a:spcBef>
              <a:spcAft>
                <a:spcPts val="0"/>
              </a:spcAft>
              <a:buClr>
                <a:srgbClr val="000000"/>
              </a:buClr>
              <a:buSzPts val="1300"/>
              <a:buFont typeface="Arial"/>
              <a:buNone/>
            </a:pPr>
            <a:r>
              <a:t/>
            </a:r>
            <a:endParaRPr b="0" i="0" sz="1400" u="none" cap="none" strike="noStrike">
              <a:solidFill>
                <a:srgbClr val="000000"/>
              </a:solidFill>
              <a:latin typeface="Lato"/>
              <a:ea typeface="Lato"/>
              <a:cs typeface="Lato"/>
              <a:sym typeface="Lato"/>
            </a:endParaRPr>
          </a:p>
        </p:txBody>
      </p:sp>
      <p:pic>
        <p:nvPicPr>
          <p:cNvPr id="600" name="Google Shape;600;p5"/>
          <p:cNvPicPr preferRelativeResize="0"/>
          <p:nvPr/>
        </p:nvPicPr>
        <p:blipFill rotWithShape="1">
          <a:blip r:embed="rId3">
            <a:alphaModFix/>
          </a:blip>
          <a:srcRect b="0" l="0" r="0" t="0"/>
          <a:stretch/>
        </p:blipFill>
        <p:spPr>
          <a:xfrm>
            <a:off x="517450" y="1568325"/>
            <a:ext cx="2973802" cy="2343674"/>
          </a:xfrm>
          <a:prstGeom prst="rect">
            <a:avLst/>
          </a:prstGeom>
          <a:noFill/>
          <a:ln>
            <a:noFill/>
          </a:ln>
        </p:spPr>
      </p:pic>
      <p:sp>
        <p:nvSpPr>
          <p:cNvPr id="601" name="Google Shape;601;p5"/>
          <p:cNvSpPr txBox="1"/>
          <p:nvPr/>
        </p:nvSpPr>
        <p:spPr>
          <a:xfrm>
            <a:off x="939450" y="3982450"/>
            <a:ext cx="3000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(Venezuela, 2020)</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55"/>
          <p:cNvSpPr txBox="1"/>
          <p:nvPr>
            <p:ph type="title"/>
          </p:nvPr>
        </p:nvSpPr>
        <p:spPr>
          <a:xfrm>
            <a:off x="720000" y="2534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diagrama UML distribución </a:t>
            </a:r>
            <a:endParaRPr/>
          </a:p>
        </p:txBody>
      </p:sp>
      <p:sp>
        <p:nvSpPr>
          <p:cNvPr id="894" name="Google Shape;894;p55"/>
          <p:cNvSpPr txBox="1"/>
          <p:nvPr/>
        </p:nvSpPr>
        <p:spPr>
          <a:xfrm>
            <a:off x="480225" y="4384175"/>
            <a:ext cx="4562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rPr b="0" i="1" lang="es" sz="1200" u="none" cap="none" strike="noStrike">
                <a:solidFill>
                  <a:schemeClr val="dk1"/>
                </a:solidFill>
                <a:latin typeface="Times New Roman"/>
                <a:ea typeface="Times New Roman"/>
                <a:cs typeface="Times New Roman"/>
                <a:sym typeface="Times New Roman"/>
              </a:rPr>
              <a:t>La Guía Fácil de los Diagramas de Despliegue UML</a:t>
            </a:r>
            <a:r>
              <a:rPr b="0" i="0" lang="es" sz="1200" u="none" cap="none" strike="noStrike">
                <a:solidFill>
                  <a:schemeClr val="dk1"/>
                </a:solidFill>
                <a:latin typeface="Times New Roman"/>
                <a:ea typeface="Times New Roman"/>
                <a:cs typeface="Times New Roman"/>
                <a:sym typeface="Times New Roman"/>
              </a:rPr>
              <a:t>.</a:t>
            </a:r>
            <a:r>
              <a:rPr b="0" i="0" lang="es" sz="12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895" name="Google Shape;895;p55"/>
          <p:cNvSpPr txBox="1"/>
          <p:nvPr/>
        </p:nvSpPr>
        <p:spPr>
          <a:xfrm>
            <a:off x="360300" y="1011000"/>
            <a:ext cx="8423400" cy="3076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s" sz="1800" u="none" cap="none" strike="noStrike">
                <a:solidFill>
                  <a:schemeClr val="lt1"/>
                </a:solidFill>
                <a:latin typeface="Times New Roman"/>
                <a:ea typeface="Times New Roman"/>
                <a:cs typeface="Times New Roman"/>
                <a:sym typeface="Times New Roman"/>
              </a:rPr>
              <a:t>Un diagrama de despliegue es un tipo de diagrama UML que muestra la arquitectura de ejecución de un sistema, incluyendo nodos como entornos de ejecución de hardware o software, y el middleware que los conecta.</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15000"/>
              </a:lnSpc>
              <a:spcBef>
                <a:spcPts val="1500"/>
              </a:spcBef>
              <a:spcAft>
                <a:spcPts val="0"/>
              </a:spcAft>
              <a:buClr>
                <a:srgbClr val="000000"/>
              </a:buClr>
              <a:buSzPts val="1800"/>
              <a:buFont typeface="Arial"/>
              <a:buNone/>
            </a:pPr>
            <a:r>
              <a:rPr b="0" i="0" lang="es" sz="1800" u="none" cap="none" strike="noStrike">
                <a:solidFill>
                  <a:schemeClr val="lt1"/>
                </a:solidFill>
                <a:latin typeface="Times New Roman"/>
                <a:ea typeface="Times New Roman"/>
                <a:cs typeface="Times New Roman"/>
                <a:sym typeface="Times New Roman"/>
              </a:rPr>
              <a:t>se utilizan normalmente para visualizar el hardware y el software físico de un sistema. Usándolo puedes entender cómo el sistema se desplegará físicamente en el hardware.</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15000"/>
              </a:lnSpc>
              <a:spcBef>
                <a:spcPts val="1500"/>
              </a:spcBef>
              <a:spcAft>
                <a:spcPts val="1500"/>
              </a:spcAft>
              <a:buClr>
                <a:srgbClr val="000000"/>
              </a:buClr>
              <a:buSzPts val="1800"/>
              <a:buFont typeface="Arial"/>
              <a:buNone/>
            </a:pPr>
            <a:r>
              <a:rPr b="0" i="0" lang="es" sz="1800" u="none" cap="none" strike="noStrike">
                <a:solidFill>
                  <a:schemeClr val="lt1"/>
                </a:solidFill>
                <a:latin typeface="Times New Roman"/>
                <a:ea typeface="Times New Roman"/>
                <a:cs typeface="Times New Roman"/>
                <a:sym typeface="Times New Roman"/>
              </a:rPr>
              <a:t>Los diagramas de despliegue ayudan a modelar la topología de hardware de un sistema en comparación con otros </a:t>
            </a:r>
            <a:r>
              <a:rPr b="0" i="0" lang="es" sz="1800" u="none" cap="none" strike="noStrike">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tipos de diagramas</a:t>
            </a:r>
            <a:r>
              <a:rPr b="0" i="0" lang="es" sz="1800" u="none" cap="none" strike="noStrike">
                <a:solidFill>
                  <a:schemeClr val="lt1"/>
                </a:solidFill>
                <a:latin typeface="Times New Roman"/>
                <a:ea typeface="Times New Roman"/>
                <a:cs typeface="Times New Roman"/>
                <a:sym typeface="Times New Roman"/>
              </a:rPr>
              <a:t> UML, que en su mayoría esbozan los componentes lógicos de un sistema.</a:t>
            </a:r>
            <a:endParaRPr b="0" i="0" sz="18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56"/>
          <p:cNvSpPr txBox="1"/>
          <p:nvPr>
            <p:ph type="title"/>
          </p:nvPr>
        </p:nvSpPr>
        <p:spPr>
          <a:xfrm>
            <a:off x="720000" y="2534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diagrama UML distribución </a:t>
            </a:r>
            <a:endParaRPr/>
          </a:p>
        </p:txBody>
      </p:sp>
      <p:sp>
        <p:nvSpPr>
          <p:cNvPr id="901" name="Google Shape;901;p56"/>
          <p:cNvSpPr txBox="1"/>
          <p:nvPr>
            <p:ph idx="1" type="body"/>
          </p:nvPr>
        </p:nvSpPr>
        <p:spPr>
          <a:xfrm>
            <a:off x="4511300" y="409800"/>
            <a:ext cx="1779600" cy="49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b="1" lang="es">
                <a:latin typeface="Arial"/>
                <a:ea typeface="Arial"/>
                <a:cs typeface="Arial"/>
                <a:sym typeface="Arial"/>
              </a:rPr>
              <a:t>Proyector C&amp;CI</a:t>
            </a:r>
            <a:endParaRPr b="1">
              <a:latin typeface="Arial"/>
              <a:ea typeface="Arial"/>
              <a:cs typeface="Arial"/>
              <a:sym typeface="Arial"/>
            </a:endParaRPr>
          </a:p>
        </p:txBody>
      </p:sp>
      <p:pic>
        <p:nvPicPr>
          <p:cNvPr id="902" name="Google Shape;902;p56"/>
          <p:cNvPicPr preferRelativeResize="0"/>
          <p:nvPr/>
        </p:nvPicPr>
        <p:blipFill rotWithShape="1">
          <a:blip r:embed="rId3">
            <a:alphaModFix/>
          </a:blip>
          <a:srcRect b="0" l="0" r="0" t="0"/>
          <a:stretch/>
        </p:blipFill>
        <p:spPr>
          <a:xfrm>
            <a:off x="962388" y="865300"/>
            <a:ext cx="7219221" cy="3329075"/>
          </a:xfrm>
          <a:prstGeom prst="rect">
            <a:avLst/>
          </a:prstGeom>
          <a:noFill/>
          <a:ln>
            <a:noFill/>
          </a:ln>
        </p:spPr>
      </p:pic>
      <p:sp>
        <p:nvSpPr>
          <p:cNvPr id="903" name="Google Shape;903;p56"/>
          <p:cNvSpPr txBox="1"/>
          <p:nvPr/>
        </p:nvSpPr>
        <p:spPr>
          <a:xfrm>
            <a:off x="798750" y="4233575"/>
            <a:ext cx="75465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sng" cap="none" strike="noStrike">
                <a:solidFill>
                  <a:schemeClr val="hlink"/>
                </a:solidFill>
                <a:latin typeface="Arial"/>
                <a:ea typeface="Arial"/>
                <a:cs typeface="Arial"/>
                <a:sym typeface="Arial"/>
                <a:hlinkClick r:id="rId4"/>
              </a:rPr>
              <a:t>https://online.visual-paradigm.com/share.jsp?id=313436313734322d36</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49"/>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s">
                <a:latin typeface="Times New Roman"/>
                <a:ea typeface="Times New Roman"/>
                <a:cs typeface="Times New Roman"/>
                <a:sym typeface="Times New Roman"/>
              </a:rPr>
              <a:t>Diagrama UML Clases</a:t>
            </a:r>
            <a:endParaRPr b="1">
              <a:latin typeface="Times New Roman"/>
              <a:ea typeface="Times New Roman"/>
              <a:cs typeface="Times New Roman"/>
              <a:sym typeface="Times New Roman"/>
            </a:endParaRPr>
          </a:p>
        </p:txBody>
      </p:sp>
      <p:sp>
        <p:nvSpPr>
          <p:cNvPr id="909" name="Google Shape;909;p49"/>
          <p:cNvSpPr txBox="1"/>
          <p:nvPr>
            <p:ph idx="1" type="body"/>
          </p:nvPr>
        </p:nvSpPr>
        <p:spPr>
          <a:xfrm>
            <a:off x="549300" y="1104850"/>
            <a:ext cx="44145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Los diagramas de clases son diagramas estructurales del </a:t>
            </a:r>
            <a:r>
              <a:rPr lang="es" sz="18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lenguaje unificado de modelado</a:t>
            </a:r>
            <a:r>
              <a:rPr lang="es" sz="1800">
                <a:solidFill>
                  <a:schemeClr val="lt1"/>
                </a:solidFill>
                <a:latin typeface="Times New Roman"/>
                <a:ea typeface="Times New Roman"/>
                <a:cs typeface="Times New Roman"/>
                <a:sym typeface="Times New Roman"/>
              </a:rPr>
              <a:t> o UML (unified modeling language). Este lenguaje de modelado visual es un estándar ISO para visualizar los sistemas de la programación orientada a objetos, aunque también permite visualizar procesos de negocio. Con ayuda de elementos gráficos, UML muestra los estados de los sistemas y describe las interacciones entre los elementos que lo componen.</a:t>
            </a:r>
            <a:endParaRPr sz="1800">
              <a:solidFill>
                <a:schemeClr val="lt1"/>
              </a:solidFill>
              <a:latin typeface="Times New Roman"/>
              <a:ea typeface="Times New Roman"/>
              <a:cs typeface="Times New Roman"/>
              <a:sym typeface="Times New Roman"/>
            </a:endParaRPr>
          </a:p>
        </p:txBody>
      </p:sp>
      <p:sp>
        <p:nvSpPr>
          <p:cNvPr id="910" name="Google Shape;910;p49"/>
          <p:cNvSpPr txBox="1"/>
          <p:nvPr/>
        </p:nvSpPr>
        <p:spPr>
          <a:xfrm>
            <a:off x="1887600" y="4368725"/>
            <a:ext cx="1368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lt1"/>
                </a:solidFill>
                <a:latin typeface="Roboto"/>
                <a:ea typeface="Roboto"/>
                <a:cs typeface="Roboto"/>
                <a:sym typeface="Roboto"/>
              </a:rPr>
              <a:t>(ionos,2019)</a:t>
            </a:r>
            <a:endParaRPr b="0" i="0" sz="1400" u="none" cap="none" strike="noStrike">
              <a:solidFill>
                <a:schemeClr val="lt1"/>
              </a:solidFill>
              <a:latin typeface="Roboto"/>
              <a:ea typeface="Roboto"/>
              <a:cs typeface="Roboto"/>
              <a:sym typeface="Roboto"/>
            </a:endParaRPr>
          </a:p>
        </p:txBody>
      </p:sp>
      <p:pic>
        <p:nvPicPr>
          <p:cNvPr id="911" name="Google Shape;911;p49"/>
          <p:cNvPicPr preferRelativeResize="0"/>
          <p:nvPr/>
        </p:nvPicPr>
        <p:blipFill rotWithShape="1">
          <a:blip r:embed="rId4">
            <a:alphaModFix/>
          </a:blip>
          <a:srcRect b="0" l="0" r="0" t="0"/>
          <a:stretch/>
        </p:blipFill>
        <p:spPr>
          <a:xfrm>
            <a:off x="5605600" y="1112700"/>
            <a:ext cx="3163326" cy="2656925"/>
          </a:xfrm>
          <a:prstGeom prst="rect">
            <a:avLst/>
          </a:prstGeom>
          <a:noFill/>
          <a:ln>
            <a:noFill/>
          </a:ln>
        </p:spPr>
      </p:pic>
      <p:sp>
        <p:nvSpPr>
          <p:cNvPr id="912" name="Google Shape;912;p49"/>
          <p:cNvSpPr txBox="1"/>
          <p:nvPr/>
        </p:nvSpPr>
        <p:spPr>
          <a:xfrm>
            <a:off x="6503113" y="3848050"/>
            <a:ext cx="13683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s" sz="1000" u="none" cap="none" strike="noStrike">
                <a:solidFill>
                  <a:schemeClr val="lt1"/>
                </a:solidFill>
                <a:latin typeface="Roboto"/>
                <a:ea typeface="Roboto"/>
                <a:cs typeface="Roboto"/>
                <a:sym typeface="Roboto"/>
              </a:rPr>
              <a:t>(ionos,2019)</a:t>
            </a:r>
            <a:endParaRPr b="0" i="0" sz="1000" u="none" cap="none" strike="noStrike">
              <a:solidFill>
                <a:schemeClr val="lt1"/>
              </a:solidFill>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50"/>
          <p:cNvSpPr txBox="1"/>
          <p:nvPr/>
        </p:nvSpPr>
        <p:spPr>
          <a:xfrm>
            <a:off x="1003650" y="4568825"/>
            <a:ext cx="72372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hlink"/>
                </a:solidFill>
                <a:latin typeface="Roboto"/>
                <a:ea typeface="Roboto"/>
                <a:cs typeface="Roboto"/>
                <a:sym typeface="Roboto"/>
                <a:hlinkClick r:id="rId3"/>
              </a:rPr>
              <a:t>https://lucid.app/lucidchart/invitations/accept/inv_0ed355d5-5bbe-4ac9-95ad-07f714dd36a8</a:t>
            </a:r>
            <a:endParaRPr b="0" i="0" sz="14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oboto"/>
              <a:ea typeface="Roboto"/>
              <a:cs typeface="Roboto"/>
              <a:sym typeface="Roboto"/>
            </a:endParaRPr>
          </a:p>
        </p:txBody>
      </p:sp>
      <p:pic>
        <p:nvPicPr>
          <p:cNvPr id="918" name="Google Shape;918;p50"/>
          <p:cNvPicPr preferRelativeResize="0"/>
          <p:nvPr/>
        </p:nvPicPr>
        <p:blipFill rotWithShape="1">
          <a:blip r:embed="rId4">
            <a:alphaModFix/>
          </a:blip>
          <a:srcRect b="0" l="0" r="0" t="0"/>
          <a:stretch/>
        </p:blipFill>
        <p:spPr>
          <a:xfrm>
            <a:off x="1298500" y="371850"/>
            <a:ext cx="6647507" cy="42640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3"/>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mocukps</a:t>
            </a:r>
            <a:endParaRPr/>
          </a:p>
        </p:txBody>
      </p:sp>
      <p:sp>
        <p:nvSpPr>
          <p:cNvPr id="924" name="Google Shape;924;p53"/>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42"/>
          <p:cNvSpPr txBox="1"/>
          <p:nvPr>
            <p:ph type="title"/>
          </p:nvPr>
        </p:nvSpPr>
        <p:spPr>
          <a:xfrm>
            <a:off x="4274500" y="540000"/>
            <a:ext cx="4149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html</a:t>
            </a:r>
            <a:endParaRPr/>
          </a:p>
        </p:txBody>
      </p:sp>
      <p:sp>
        <p:nvSpPr>
          <p:cNvPr id="930" name="Google Shape;930;p42"/>
          <p:cNvSpPr txBox="1"/>
          <p:nvPr>
            <p:ph idx="1" type="body"/>
          </p:nvPr>
        </p:nvSpPr>
        <p:spPr>
          <a:xfrm>
            <a:off x="4199000" y="1112700"/>
            <a:ext cx="46920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HTML es un lenguaje de marcado que se utiliza para el desarrollo de páginas de Internet. Se trata de la siglas que corresponden a HyperText Markup Language, es decir, Lenguaje de Marcas de Hipertexto, HTML sólo sirve para indicar cómo va ordenado el contenido de una página web. Esto lo hace por medio de las marcas de hipertexto las cuales son etiquetas conocidas en inglés cómo tags.</a:t>
            </a:r>
            <a:endParaRPr sz="1800">
              <a:solidFill>
                <a:schemeClr val="lt1"/>
              </a:solidFill>
              <a:latin typeface="Times New Roman"/>
              <a:ea typeface="Times New Roman"/>
              <a:cs typeface="Times New Roman"/>
              <a:sym typeface="Times New Roman"/>
            </a:endParaRPr>
          </a:p>
        </p:txBody>
      </p:sp>
      <p:sp>
        <p:nvSpPr>
          <p:cNvPr id="931" name="Google Shape;931;p42"/>
          <p:cNvSpPr txBox="1"/>
          <p:nvPr/>
        </p:nvSpPr>
        <p:spPr>
          <a:xfrm>
            <a:off x="6675463" y="3403575"/>
            <a:ext cx="1747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lt1"/>
                </a:solidFill>
                <a:latin typeface="Roboto"/>
                <a:ea typeface="Roboto"/>
                <a:cs typeface="Roboto"/>
                <a:sym typeface="Roboto"/>
              </a:rPr>
              <a:t>(hernandez,2015)</a:t>
            </a:r>
            <a:endParaRPr b="0" i="0" sz="1400" u="none" cap="none" strike="noStrike">
              <a:solidFill>
                <a:schemeClr val="lt1"/>
              </a:solidFill>
              <a:latin typeface="Roboto"/>
              <a:ea typeface="Roboto"/>
              <a:cs typeface="Roboto"/>
              <a:sym typeface="Roboto"/>
            </a:endParaRPr>
          </a:p>
        </p:txBody>
      </p:sp>
      <p:pic>
        <p:nvPicPr>
          <p:cNvPr id="932" name="Google Shape;932;p42"/>
          <p:cNvPicPr preferRelativeResize="0"/>
          <p:nvPr/>
        </p:nvPicPr>
        <p:blipFill rotWithShape="1">
          <a:blip r:embed="rId3">
            <a:alphaModFix/>
          </a:blip>
          <a:srcRect b="0" l="0" r="0" t="0"/>
          <a:stretch/>
        </p:blipFill>
        <p:spPr>
          <a:xfrm>
            <a:off x="720725" y="1182875"/>
            <a:ext cx="3285326" cy="2480200"/>
          </a:xfrm>
          <a:prstGeom prst="rect">
            <a:avLst/>
          </a:prstGeom>
          <a:noFill/>
          <a:ln>
            <a:noFill/>
          </a:ln>
        </p:spPr>
      </p:pic>
      <p:sp>
        <p:nvSpPr>
          <p:cNvPr id="933" name="Google Shape;933;p42"/>
          <p:cNvSpPr txBox="1"/>
          <p:nvPr/>
        </p:nvSpPr>
        <p:spPr>
          <a:xfrm>
            <a:off x="1389775" y="3803775"/>
            <a:ext cx="1428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lt1"/>
                </a:solidFill>
                <a:latin typeface="Roboto"/>
                <a:ea typeface="Roboto"/>
                <a:cs typeface="Roboto"/>
                <a:sym typeface="Roboto"/>
              </a:rPr>
              <a:t>(sordo,2020)</a:t>
            </a:r>
            <a:endParaRPr b="0" i="0" sz="1400" u="none" cap="none" strike="noStrike">
              <a:solidFill>
                <a:schemeClr val="lt1"/>
              </a:solidFill>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54"/>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
              <a:t>Página</a:t>
            </a:r>
            <a:r>
              <a:rPr lang="es"/>
              <a:t> </a:t>
            </a:r>
            <a:endParaRPr/>
          </a:p>
          <a:p>
            <a:pPr indent="0" lvl="0" marL="0" rtl="0" algn="l">
              <a:lnSpc>
                <a:spcPct val="100000"/>
              </a:lnSpc>
              <a:spcBef>
                <a:spcPts val="0"/>
              </a:spcBef>
              <a:spcAft>
                <a:spcPts val="0"/>
              </a:spcAft>
              <a:buSzPts val="2800"/>
              <a:buNone/>
            </a:pPr>
            <a:r>
              <a:t/>
            </a:r>
            <a:endParaRPr/>
          </a:p>
        </p:txBody>
      </p:sp>
      <p:sp>
        <p:nvSpPr>
          <p:cNvPr id="939" name="Google Shape;939;p54"/>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40"/>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s">
                <a:latin typeface="Times New Roman"/>
                <a:ea typeface="Times New Roman"/>
                <a:cs typeface="Times New Roman"/>
                <a:sym typeface="Times New Roman"/>
              </a:rPr>
              <a:t>Normalización</a:t>
            </a:r>
            <a:endParaRPr b="1">
              <a:latin typeface="Times New Roman"/>
              <a:ea typeface="Times New Roman"/>
              <a:cs typeface="Times New Roman"/>
              <a:sym typeface="Times New Roman"/>
            </a:endParaRPr>
          </a:p>
        </p:txBody>
      </p:sp>
      <p:sp>
        <p:nvSpPr>
          <p:cNvPr id="945" name="Google Shape;945;p40"/>
          <p:cNvSpPr txBox="1"/>
          <p:nvPr>
            <p:ph idx="1" type="body"/>
          </p:nvPr>
        </p:nvSpPr>
        <p:spPr>
          <a:xfrm>
            <a:off x="720000" y="1104850"/>
            <a:ext cx="4940100" cy="314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s" sz="1800">
                <a:solidFill>
                  <a:schemeClr val="lt1"/>
                </a:solidFill>
                <a:latin typeface="Times New Roman"/>
                <a:ea typeface="Times New Roman"/>
                <a:cs typeface="Times New Roman"/>
                <a:sym typeface="Times New Roman"/>
              </a:rPr>
              <a:t>La normalización es el proceso de organización de datos en una base de datos. Esto incluye crear tablas y establecer relaciones entre dichas tablas de acuerdo con reglas diseñadas tanto para proteger los datos como para que la base de datos sea más flexible al eliminar la redundancia y la dependencia incoherente.</a:t>
            </a:r>
            <a:endParaRPr sz="1800">
              <a:solidFill>
                <a:schemeClr val="lt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200"/>
              <a:buNone/>
            </a:pPr>
            <a:r>
              <a:t/>
            </a:r>
            <a:endParaRPr sz="1800">
              <a:solidFill>
                <a:schemeClr val="lt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200"/>
              <a:buNone/>
            </a:pPr>
            <a:r>
              <a:t/>
            </a:r>
            <a:endParaRPr>
              <a:solidFill>
                <a:srgbClr val="171717"/>
              </a:solidFill>
              <a:highlight>
                <a:srgbClr val="FFFFFF"/>
              </a:highlight>
              <a:latin typeface="Arial"/>
              <a:ea typeface="Arial"/>
              <a:cs typeface="Arial"/>
              <a:sym typeface="Arial"/>
            </a:endParaRPr>
          </a:p>
          <a:p>
            <a:pPr indent="0" lvl="0" marL="0" rtl="0" algn="l">
              <a:lnSpc>
                <a:spcPct val="100000"/>
              </a:lnSpc>
              <a:spcBef>
                <a:spcPts val="0"/>
              </a:spcBef>
              <a:spcAft>
                <a:spcPts val="0"/>
              </a:spcAft>
              <a:buSzPts val="1200"/>
              <a:buNone/>
            </a:pPr>
            <a:r>
              <a:t/>
            </a:r>
            <a:endParaRPr>
              <a:solidFill>
                <a:srgbClr val="171717"/>
              </a:solidFill>
              <a:latin typeface="Arial"/>
              <a:ea typeface="Arial"/>
              <a:cs typeface="Arial"/>
              <a:sym typeface="Arial"/>
            </a:endParaRPr>
          </a:p>
        </p:txBody>
      </p:sp>
      <p:sp>
        <p:nvSpPr>
          <p:cNvPr id="946" name="Google Shape;946;p40"/>
          <p:cNvSpPr txBox="1"/>
          <p:nvPr/>
        </p:nvSpPr>
        <p:spPr>
          <a:xfrm>
            <a:off x="3393900" y="3362725"/>
            <a:ext cx="2027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chemeClr val="lt1"/>
                </a:solidFill>
                <a:latin typeface="Roboto"/>
                <a:ea typeface="Roboto"/>
                <a:cs typeface="Roboto"/>
                <a:sym typeface="Roboto"/>
              </a:rPr>
              <a:t>(microsoft build,2021)</a:t>
            </a:r>
            <a:endParaRPr b="0" i="0" sz="1400" u="none" cap="none" strike="noStrike">
              <a:solidFill>
                <a:schemeClr val="lt1"/>
              </a:solidFill>
              <a:highlight>
                <a:schemeClr val="lt1"/>
              </a:highlight>
              <a:latin typeface="Roboto"/>
              <a:ea typeface="Roboto"/>
              <a:cs typeface="Roboto"/>
              <a:sym typeface="Roboto"/>
            </a:endParaRPr>
          </a:p>
        </p:txBody>
      </p:sp>
      <p:pic>
        <p:nvPicPr>
          <p:cNvPr id="947" name="Google Shape;947;p40"/>
          <p:cNvPicPr preferRelativeResize="0"/>
          <p:nvPr/>
        </p:nvPicPr>
        <p:blipFill rotWithShape="1">
          <a:blip r:embed="rId3">
            <a:alphaModFix/>
          </a:blip>
          <a:srcRect b="0" l="0" r="0" t="0"/>
          <a:stretch/>
        </p:blipFill>
        <p:spPr>
          <a:xfrm>
            <a:off x="5754050" y="1206375"/>
            <a:ext cx="3179099" cy="2412583"/>
          </a:xfrm>
          <a:prstGeom prst="rect">
            <a:avLst/>
          </a:prstGeom>
          <a:noFill/>
          <a:ln>
            <a:noFill/>
          </a:ln>
        </p:spPr>
      </p:pic>
      <p:sp>
        <p:nvSpPr>
          <p:cNvPr id="948" name="Google Shape;948;p40"/>
          <p:cNvSpPr txBox="1"/>
          <p:nvPr/>
        </p:nvSpPr>
        <p:spPr>
          <a:xfrm>
            <a:off x="6681850" y="3618950"/>
            <a:ext cx="2251200" cy="3693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Clr>
                <a:srgbClr val="000000"/>
              </a:buClr>
              <a:buSzPts val="1200"/>
              <a:buFont typeface="Arial"/>
              <a:buNone/>
            </a:pPr>
            <a:r>
              <a:rPr b="0" i="0" lang="es" sz="1200" u="none" cap="none" strike="noStrike">
                <a:solidFill>
                  <a:schemeClr val="lt1"/>
                </a:solidFill>
                <a:latin typeface="Arial"/>
                <a:ea typeface="Arial"/>
                <a:cs typeface="Arial"/>
                <a:sym typeface="Arial"/>
              </a:rPr>
              <a:t>(Sánchez, 2017</a:t>
            </a:r>
            <a:r>
              <a:rPr b="0" i="0" lang="es" sz="1200" u="none" cap="none" strike="noStrike">
                <a:solidFill>
                  <a:srgbClr val="37393C"/>
                </a:solidFill>
                <a:latin typeface="Arial"/>
                <a:ea typeface="Arial"/>
                <a:cs typeface="Arial"/>
                <a:sym typeface="Arial"/>
              </a:rPr>
              <a:t>)</a:t>
            </a:r>
            <a:endParaRPr b="0" i="0" sz="1200" u="none" cap="none" strike="noStrike">
              <a:solidFill>
                <a:srgbClr val="37393C"/>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pic>
        <p:nvPicPr>
          <p:cNvPr id="953" name="Google Shape;953;p41"/>
          <p:cNvPicPr preferRelativeResize="0"/>
          <p:nvPr/>
        </p:nvPicPr>
        <p:blipFill rotWithShape="1">
          <a:blip r:embed="rId3">
            <a:alphaModFix/>
          </a:blip>
          <a:srcRect b="0" l="0" r="0" t="0"/>
          <a:stretch/>
        </p:blipFill>
        <p:spPr>
          <a:xfrm>
            <a:off x="1203650" y="426525"/>
            <a:ext cx="6410325" cy="4014450"/>
          </a:xfrm>
          <a:prstGeom prst="rect">
            <a:avLst/>
          </a:prstGeom>
          <a:noFill/>
          <a:ln>
            <a:noFill/>
          </a:ln>
        </p:spPr>
      </p:pic>
      <p:sp>
        <p:nvSpPr>
          <p:cNvPr id="954" name="Google Shape;954;p41"/>
          <p:cNvSpPr txBox="1"/>
          <p:nvPr/>
        </p:nvSpPr>
        <p:spPr>
          <a:xfrm>
            <a:off x="1329775" y="4440975"/>
            <a:ext cx="64104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s" sz="1200" u="sng" cap="none" strike="noStrike">
                <a:solidFill>
                  <a:schemeClr val="hlink"/>
                </a:solidFill>
                <a:latin typeface="Arial"/>
                <a:ea typeface="Arial"/>
                <a:cs typeface="Arial"/>
                <a:sym typeface="Arial"/>
                <a:hlinkClick r:id="rId4"/>
              </a:rPr>
              <a:t>https://docs.google.com/spreadsheets/d/1Wl54ikfrfh-PX6qYlnkPfRdzVb5JmoFlUz_7hSnIFWI/edit?usp=sharing</a:t>
            </a:r>
            <a:endParaRPr b="0" i="0" sz="1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g1083de4871e_0_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Manual </a:t>
            </a:r>
            <a:r>
              <a:rPr lang="es"/>
              <a:t>Técnico</a:t>
            </a:r>
            <a:endParaRPr/>
          </a:p>
        </p:txBody>
      </p:sp>
      <p:sp>
        <p:nvSpPr>
          <p:cNvPr id="960" name="Google Shape;960;g1083de4871e_0_0"/>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Los manuales técnicos están dirigidos a públicos con conocimientos técnicos en determinados campos. La documentación del proyecto es importante para identificar más fácilmente los aspectos y características que forman parte del proyecto. La documentación suficiente proporciona identidad y "personalidad" al proyecto, de modo que los usuarios irresponsables puedan identificar más fácilmente las ventajas y desventajas, características y funciones, funciones y ventajas, y las implicaciones de costo y beneficio del desarrollo del proyecto.</a:t>
            </a:r>
            <a:endParaRPr sz="1800">
              <a:solidFill>
                <a:schemeClr val="lt1"/>
              </a:solidFill>
              <a:latin typeface="Times New Roman"/>
              <a:ea typeface="Times New Roman"/>
              <a:cs typeface="Times New Roman"/>
              <a:sym typeface="Times New Roman"/>
            </a:endParaRPr>
          </a:p>
        </p:txBody>
      </p:sp>
      <p:sp>
        <p:nvSpPr>
          <p:cNvPr id="961" name="Google Shape;961;g1083de4871e_0_0"/>
          <p:cNvSpPr txBox="1"/>
          <p:nvPr/>
        </p:nvSpPr>
        <p:spPr>
          <a:xfrm>
            <a:off x="4997650" y="3459150"/>
            <a:ext cx="3118800" cy="34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900"/>
              </a:spcBef>
              <a:spcAft>
                <a:spcPts val="900"/>
              </a:spcAft>
              <a:buNone/>
            </a:pPr>
            <a:r>
              <a:rPr lang="es" sz="1050">
                <a:solidFill>
                  <a:schemeClr val="lt1"/>
                </a:solidFill>
                <a:latin typeface="Georgia"/>
                <a:ea typeface="Georgia"/>
                <a:cs typeface="Georgia"/>
                <a:sym typeface="Georgia"/>
              </a:rPr>
              <a:t> (manualtcnico.blogspot.com,21 agosto de 2011)</a:t>
            </a:r>
            <a:endParaRPr sz="1050">
              <a:solidFill>
                <a:schemeClr val="lt1"/>
              </a:solidFill>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6"/>
          <p:cNvSpPr txBox="1"/>
          <p:nvPr>
            <p:ph idx="1" type="subTitle"/>
          </p:nvPr>
        </p:nvSpPr>
        <p:spPr>
          <a:xfrm>
            <a:off x="720725" y="539750"/>
            <a:ext cx="4791300" cy="36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2800"/>
              <a:buNone/>
            </a:pPr>
            <a:r>
              <a:rPr lang="es">
                <a:solidFill>
                  <a:schemeClr val="lt1"/>
                </a:solidFill>
                <a:latin typeface="Times New Roman"/>
                <a:ea typeface="Times New Roman"/>
                <a:cs typeface="Times New Roman"/>
                <a:sym typeface="Times New Roman"/>
              </a:rPr>
              <a:t>Cada una de sus sedes cuenta con más de 1000 estudiantes en cada jornada, JM y JT. El ingreso de los estudiantes de la mañana es a las 6:15 Am los de bachillerato y a las 6:45 Am los de primaria. En el momento de ingresar a la institución. El acceso de los estudiantes es de manera masiva  y rápida, lo cual es una dificultad para que una sola persona (el docente) en compañía del celador  controle el acceso de manera segura con lo que respecta a uniforme acorde al manual de convivencia, el acceso exclusivo de jóvenes pertenecientes a la institución y el  ingresó a la hora estipulada.</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SzPts val="1300"/>
              <a:buNone/>
            </a:pPr>
            <a:r>
              <a:t/>
            </a:r>
            <a:endParaRPr>
              <a:latin typeface="Times New Roman"/>
              <a:ea typeface="Times New Roman"/>
              <a:cs typeface="Times New Roman"/>
              <a:sym typeface="Times New Roman"/>
            </a:endParaRPr>
          </a:p>
        </p:txBody>
      </p:sp>
      <p:pic>
        <p:nvPicPr>
          <p:cNvPr id="607" name="Google Shape;607;p6"/>
          <p:cNvPicPr preferRelativeResize="0"/>
          <p:nvPr/>
        </p:nvPicPr>
        <p:blipFill rotWithShape="1">
          <a:blip r:embed="rId3">
            <a:alphaModFix/>
          </a:blip>
          <a:srcRect b="0" l="0" r="0" t="0"/>
          <a:stretch/>
        </p:blipFill>
        <p:spPr>
          <a:xfrm>
            <a:off x="5613200" y="1167638"/>
            <a:ext cx="2986200" cy="2404525"/>
          </a:xfrm>
          <a:prstGeom prst="rect">
            <a:avLst/>
          </a:prstGeom>
          <a:noFill/>
          <a:ln>
            <a:noFill/>
          </a:ln>
        </p:spPr>
      </p:pic>
      <p:sp>
        <p:nvSpPr>
          <p:cNvPr id="608" name="Google Shape;608;p6"/>
          <p:cNvSpPr txBox="1"/>
          <p:nvPr/>
        </p:nvSpPr>
        <p:spPr>
          <a:xfrm>
            <a:off x="6306900" y="3531875"/>
            <a:ext cx="3120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400" u="none" cap="none" strike="noStrike">
                <a:solidFill>
                  <a:schemeClr val="lt1"/>
                </a:solidFill>
                <a:latin typeface="Times New Roman"/>
                <a:ea typeface="Times New Roman"/>
                <a:cs typeface="Times New Roman"/>
                <a:sym typeface="Times New Roman"/>
              </a:rPr>
              <a:t>(Azerion, s/f)</a:t>
            </a:r>
            <a:endParaRPr b="0" i="0" sz="13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g1083de4871e_0_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Pruebas de Software</a:t>
            </a:r>
            <a:endParaRPr/>
          </a:p>
        </p:txBody>
      </p:sp>
      <p:sp>
        <p:nvSpPr>
          <p:cNvPr id="967" name="Google Shape;967;g1083de4871e_0_5"/>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La prueba de software es una investigación empírica y técnica, su propósito es proporcionar a las partes o partes interesadas relevantes información objetiva e independiente sobre la calidad del producto. Esta es otra actividad en el proceso de control de calidad. Las pruebas son básicamente un conjunto de actividades en el desarrollo de software. Dependiendo del tipo de prueba, estas actividades se pueden implementar en cualquier momento durante el proceso de desarrollo. Existen diferentes modelos de desarrollo de software, así como modelos de prueba. Todos tenemos diferentes niveles de participación en las actividades de desarrollo.</a:t>
            </a:r>
            <a:endParaRPr sz="1800">
              <a:solidFill>
                <a:schemeClr val="lt1"/>
              </a:solidFill>
              <a:latin typeface="Times New Roman"/>
              <a:ea typeface="Times New Roman"/>
              <a:cs typeface="Times New Roman"/>
              <a:sym typeface="Times New Roman"/>
            </a:endParaRPr>
          </a:p>
        </p:txBody>
      </p:sp>
      <p:sp>
        <p:nvSpPr>
          <p:cNvPr id="968" name="Google Shape;968;g1083de4871e_0_5"/>
          <p:cNvSpPr txBox="1"/>
          <p:nvPr/>
        </p:nvSpPr>
        <p:spPr>
          <a:xfrm>
            <a:off x="5166125" y="36400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s" sz="1200">
                <a:solidFill>
                  <a:schemeClr val="lt1"/>
                </a:solidFill>
              </a:rPr>
              <a:t>(</a:t>
            </a:r>
            <a:r>
              <a:rPr i="1" lang="es" sz="1200">
                <a:solidFill>
                  <a:schemeClr val="lt1"/>
                </a:solidFill>
              </a:rPr>
              <a:t>Pruebas de software</a:t>
            </a:r>
            <a:r>
              <a:rPr lang="es" sz="1200">
                <a:solidFill>
                  <a:schemeClr val="lt1"/>
                </a:solidFill>
              </a:rPr>
              <a:t>,(s/f))</a:t>
            </a:r>
            <a:endParaRPr>
              <a:solidFill>
                <a:schemeClr val="lt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g1083de4871e_0_1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Manual </a:t>
            </a:r>
            <a:r>
              <a:rPr lang="es"/>
              <a:t>Instalación</a:t>
            </a:r>
            <a:endParaRPr/>
          </a:p>
        </p:txBody>
      </p:sp>
      <p:sp>
        <p:nvSpPr>
          <p:cNvPr id="974" name="Google Shape;974;g1083de4871e_0_10"/>
          <p:cNvSpPr txBox="1"/>
          <p:nvPr>
            <p:ph idx="1" type="body"/>
          </p:nvPr>
        </p:nvSpPr>
        <p:spPr>
          <a:xfrm>
            <a:off x="720000" y="1104850"/>
            <a:ext cx="72948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El manual de instalación está destinado a ser una guía para la instalación del sistema. Para hacer esto, primero debe especificar los requisitos de hardware y software requeridos para que el sistema funcione correctamente y luego describir cada paso requerido para la configuración, compilación e instalación del sistema.</a:t>
            </a:r>
            <a:endParaRPr sz="1800">
              <a:solidFill>
                <a:schemeClr val="lt1"/>
              </a:solidFill>
              <a:latin typeface="Times New Roman"/>
              <a:ea typeface="Times New Roman"/>
              <a:cs typeface="Times New Roman"/>
              <a:sym typeface="Times New Roman"/>
            </a:endParaRPr>
          </a:p>
        </p:txBody>
      </p:sp>
      <p:sp>
        <p:nvSpPr>
          <p:cNvPr id="975" name="Google Shape;975;g1083de4871e_0_10"/>
          <p:cNvSpPr txBox="1"/>
          <p:nvPr/>
        </p:nvSpPr>
        <p:spPr>
          <a:xfrm>
            <a:off x="4872225" y="24919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a:t>
            </a:r>
            <a:r>
              <a:rPr i="1" lang="es" sz="1200">
                <a:solidFill>
                  <a:schemeClr val="lt1"/>
                </a:solidFill>
              </a:rPr>
              <a:t>Plantilla Manual de Instalación</a:t>
            </a:r>
            <a:r>
              <a:rPr lang="es" sz="1200">
                <a:solidFill>
                  <a:schemeClr val="lt1"/>
                </a:solidFill>
              </a:rPr>
              <a:t>, s/f)</a:t>
            </a:r>
            <a:endParaRPr>
              <a:solidFill>
                <a:schemeClr val="lt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g1083de4871e_0_2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Migración</a:t>
            </a:r>
            <a:r>
              <a:rPr lang="es"/>
              <a:t> de datos</a:t>
            </a:r>
            <a:endParaRPr/>
          </a:p>
        </p:txBody>
      </p:sp>
      <p:sp>
        <p:nvSpPr>
          <p:cNvPr id="981" name="Google Shape;981;g1083de4871e_0_22"/>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Times New Roman"/>
                <a:ea typeface="Times New Roman"/>
                <a:cs typeface="Times New Roman"/>
                <a:sym typeface="Times New Roman"/>
              </a:rPr>
              <a:t>La migración de datos incluye la transferencia de materiales digitales de una fuente de datos a otra, transformando la forma lógica de las entidades digitales, de modo que los objetos conceptuales se puedan restaurar o presentar a través de una nueva computadora o programa informático.</a:t>
            </a:r>
            <a:endParaRPr sz="1800">
              <a:solidFill>
                <a:schemeClr val="lt1"/>
              </a:solidFill>
              <a:latin typeface="Times New Roman"/>
              <a:ea typeface="Times New Roman"/>
              <a:cs typeface="Times New Roman"/>
              <a:sym typeface="Times New Roman"/>
            </a:endParaRPr>
          </a:p>
        </p:txBody>
      </p:sp>
      <p:sp>
        <p:nvSpPr>
          <p:cNvPr id="982" name="Google Shape;982;g1083de4871e_0_22"/>
          <p:cNvSpPr txBox="1"/>
          <p:nvPr/>
        </p:nvSpPr>
        <p:spPr>
          <a:xfrm>
            <a:off x="5482650" y="228347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solidFill>
                  <a:schemeClr val="lt1"/>
                </a:solidFill>
              </a:rPr>
              <a:t>(Wikipedia contributors, s/f)</a:t>
            </a:r>
            <a:endParaRPr>
              <a:solidFill>
                <a:schemeClr val="lt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57"/>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lang="es" sz="2500">
                <a:latin typeface="Times New Roman"/>
                <a:ea typeface="Times New Roman"/>
                <a:cs typeface="Times New Roman"/>
                <a:sym typeface="Times New Roman"/>
              </a:rPr>
              <a:t>BIBLIOGRAFÍA</a:t>
            </a:r>
            <a:endParaRPr/>
          </a:p>
        </p:txBody>
      </p:sp>
      <p:sp>
        <p:nvSpPr>
          <p:cNvPr id="988" name="Google Shape;988;p57"/>
          <p:cNvSpPr txBox="1"/>
          <p:nvPr>
            <p:ph idx="1" type="body"/>
          </p:nvPr>
        </p:nvSpPr>
        <p:spPr>
          <a:xfrm>
            <a:off x="357375" y="1048925"/>
            <a:ext cx="7704000" cy="3484200"/>
          </a:xfrm>
          <a:prstGeom prst="rect">
            <a:avLst/>
          </a:prstGeom>
          <a:noFill/>
          <a:ln>
            <a:noFill/>
          </a:ln>
        </p:spPr>
        <p:txBody>
          <a:bodyPr anchorCtr="0" anchor="t" bIns="91425" lIns="91425" spcFirstLastPara="1" rIns="91425" wrap="square" tIns="91425">
            <a:normAutofit lnSpcReduction="10000"/>
          </a:bodyPr>
          <a:lstStyle/>
          <a:p>
            <a:pPr indent="-304800" lvl="0" marL="457200" rtl="0" algn="l">
              <a:lnSpc>
                <a:spcPct val="100000"/>
              </a:lnSpc>
              <a:spcBef>
                <a:spcPts val="0"/>
              </a:spcBef>
              <a:spcAft>
                <a:spcPts val="0"/>
              </a:spcAft>
              <a:buClr>
                <a:schemeClr val="lt1"/>
              </a:buClr>
              <a:buSzPts val="1200"/>
              <a:buFont typeface="Times New Roman"/>
              <a:buChar char="●"/>
            </a:pPr>
            <a:r>
              <a:rPr b="1" lang="es">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elizabethkrt</a:t>
            </a:r>
            <a:r>
              <a:rPr lang="es">
                <a:solidFill>
                  <a:schemeClr val="lt1"/>
                </a:solidFill>
                <a:latin typeface="Times New Roman"/>
                <a:ea typeface="Times New Roman"/>
                <a:cs typeface="Times New Roman"/>
                <a:sym typeface="Times New Roman"/>
              </a:rPr>
              <a:t> ( </a:t>
            </a:r>
            <a:r>
              <a:rPr b="1" lang="es">
                <a:solidFill>
                  <a:schemeClr val="lt1"/>
                </a:solidFill>
                <a:uFill>
                  <a:noFill/>
                </a:uFill>
                <a:latin typeface="Times New Roman"/>
                <a:ea typeface="Times New Roman"/>
                <a:cs typeface="Times New Roman"/>
                <a:sym typeface="Times New Roman"/>
                <a:hlinkClick r:id="rId4">
                  <a:extLst>
                    <a:ext uri="{A12FA001-AC4F-418D-AE19-62706E023703}">
                      <ahyp:hlinkClr val="tx"/>
                    </a:ext>
                  </a:extLst>
                </a:hlinkClick>
              </a:rPr>
              <a:t>28 noviembre, 2014</a:t>
            </a:r>
            <a:r>
              <a:rPr lang="es">
                <a:solidFill>
                  <a:schemeClr val="lt1"/>
                </a:solidFill>
                <a:latin typeface="Times New Roman"/>
                <a:ea typeface="Times New Roman"/>
                <a:cs typeface="Times New Roman"/>
                <a:sym typeface="Times New Roman"/>
              </a:rPr>
              <a:t>)</a:t>
            </a:r>
            <a:r>
              <a:rPr lang="es" u="sng">
                <a:solidFill>
                  <a:schemeClr val="lt1"/>
                </a:solidFill>
                <a:latin typeface="Times New Roman"/>
                <a:ea typeface="Times New Roman"/>
                <a:cs typeface="Times New Roman"/>
                <a:sym typeface="Times New Roman"/>
                <a:hlinkClick r:id="rId5">
                  <a:extLst>
                    <a:ext uri="{A12FA001-AC4F-418D-AE19-62706E023703}">
                      <ahyp:hlinkClr val="tx"/>
                    </a:ext>
                  </a:extLst>
                </a:hlinkClick>
              </a:rPr>
              <a:t>https://btpinformatica2014.wordpress.com/2014/11/28/16/</a:t>
            </a:r>
            <a:endParaRPr>
              <a:solidFill>
                <a:schemeClr val="lt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lt1"/>
              </a:buClr>
              <a:buSzPts val="1200"/>
              <a:buChar char="●"/>
            </a:pPr>
            <a:r>
              <a:rPr lang="es">
                <a:solidFill>
                  <a:schemeClr val="lt1"/>
                </a:solidFill>
              </a:rPr>
              <a:t>loaiza,2017../es.slideshare.net/RosaOrtega6/requerimientos-del-software-77144553#:~:text=%EF%82%A1%20Un%20requerimiento%20de%20software,de%20cualquier%20sistema%20de%20software.&amp;text=%EF%82%A7%20Una%20descripci%C3%B3n%20de%20c%C3%B3mo,atributos%20%C3%B3%20propiedades%20del%20sistema.</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s">
                <a:solidFill>
                  <a:schemeClr val="lt1"/>
                </a:solidFill>
              </a:rPr>
              <a:t>eduardo,2016,</a:t>
            </a:r>
            <a:r>
              <a:rPr lang="es" u="sng">
                <a:solidFill>
                  <a:schemeClr val="lt1"/>
                </a:solidFill>
                <a:hlinkClick r:id="rId6">
                  <a:extLst>
                    <a:ext uri="{A12FA001-AC4F-418D-AE19-62706E023703}">
                      <ahyp:hlinkClr val="tx"/>
                    </a:ext>
                  </a:extLst>
                </a:hlinkClick>
              </a:rPr>
              <a:t>https://nextech.pe/que-es-bpmn-y-para-que-sirve/#:~:text=Entonces%20Business%20Process%20Model%20and,participantes%20de%20las%20diferentes%20actividades</a:t>
            </a:r>
            <a:r>
              <a:rPr lang="es">
                <a:solidFill>
                  <a:schemeClr val="lt1"/>
                </a:solidFill>
              </a:rPr>
              <a:t>.</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s" u="sng">
                <a:solidFill>
                  <a:schemeClr val="lt1"/>
                </a:solidFill>
                <a:latin typeface="Arial"/>
                <a:ea typeface="Arial"/>
                <a:cs typeface="Arial"/>
                <a:sym typeface="Arial"/>
                <a:hlinkClick r:id="rId7">
                  <a:extLst>
                    <a:ext uri="{A12FA001-AC4F-418D-AE19-62706E023703}">
                      <ahyp:hlinkClr val="tx"/>
                    </a:ext>
                  </a:extLst>
                </a:hlinkClick>
              </a:rPr>
              <a:t>JeimmyCaña</a:t>
            </a:r>
            <a:r>
              <a:rPr lang="es">
                <a:solidFill>
                  <a:schemeClr val="lt1"/>
                </a:solidFill>
              </a:rPr>
              <a:t> (ene15,2017) </a:t>
            </a:r>
            <a:r>
              <a:rPr lang="es" u="sng">
                <a:solidFill>
                  <a:schemeClr val="lt1"/>
                </a:solidFill>
                <a:hlinkClick r:id="rId8">
                  <a:extLst>
                    <a:ext uri="{A12FA001-AC4F-418D-AE19-62706E023703}">
                      <ahyp:hlinkClr val="tx"/>
                    </a:ext>
                  </a:extLst>
                </a:hlinkClick>
              </a:rPr>
              <a:t>https://das6sa3.wordpress.com/2017/01/15/bizagi-2/</a:t>
            </a:r>
            <a:endParaRPr>
              <a:solidFill>
                <a:schemeClr val="lt1"/>
              </a:solidFill>
            </a:endParaRPr>
          </a:p>
          <a:p>
            <a:pPr indent="0" lvl="0" marL="457200" rtl="0" algn="l">
              <a:lnSpc>
                <a:spcPct val="115000"/>
              </a:lnSpc>
              <a:spcBef>
                <a:spcPts val="0"/>
              </a:spcBef>
              <a:spcAft>
                <a:spcPts val="0"/>
              </a:spcAft>
              <a:buSzPts val="1200"/>
              <a:buNone/>
            </a:pPr>
            <a:r>
              <a:rPr lang="es">
                <a:solidFill>
                  <a:schemeClr val="lt1"/>
                </a:solidFill>
                <a:latin typeface="Times New Roman"/>
                <a:ea typeface="Times New Roman"/>
                <a:cs typeface="Times New Roman"/>
                <a:sym typeface="Times New Roman"/>
              </a:rPr>
              <a:t>2017(DigitalGuideIONOS24/07/2020)</a:t>
            </a:r>
            <a:r>
              <a:rPr lang="es" u="sng">
                <a:solidFill>
                  <a:schemeClr val="lt1"/>
                </a:solidFill>
                <a:latin typeface="Times New Roman"/>
                <a:ea typeface="Times New Roman"/>
                <a:cs typeface="Times New Roman"/>
                <a:sym typeface="Times New Roman"/>
                <a:hlinkClick r:id="rId9">
                  <a:extLst>
                    <a:ext uri="{A12FA001-AC4F-418D-AE19-62706E023703}">
                      <ahyp:hlinkClr val="tx"/>
                    </a:ext>
                  </a:extLst>
                </a:hlinkClick>
              </a:rPr>
              <a:t>https://www.ionos.es/digitalguide/paginas-web/desarrollo-web/diagrama-de-casos-de-uso/#:~:text=El%20diagrama%20de%20casos%20de,de%20programaci%C3%B3n%20orientada%20a%20objetos</a:t>
            </a:r>
            <a:r>
              <a:rPr lang="es">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lt1"/>
              </a:buClr>
              <a:buSzPts val="1200"/>
              <a:buFont typeface="Times New Roman"/>
              <a:buChar char="●"/>
            </a:pPr>
            <a:r>
              <a:rPr lang="es">
                <a:solidFill>
                  <a:schemeClr val="lt1"/>
                </a:solidFill>
                <a:latin typeface="Times New Roman"/>
                <a:ea typeface="Times New Roman"/>
                <a:cs typeface="Times New Roman"/>
                <a:sym typeface="Times New Roman"/>
              </a:rPr>
              <a:t>microsoft build (</a:t>
            </a:r>
            <a:r>
              <a:rPr lang="es" sz="1050">
                <a:solidFill>
                  <a:schemeClr val="lt1"/>
                </a:solidFill>
                <a:latin typeface="Arial"/>
                <a:ea typeface="Arial"/>
                <a:cs typeface="Arial"/>
                <a:sym typeface="Arial"/>
              </a:rPr>
              <a:t>19/05/2021) </a:t>
            </a:r>
            <a:r>
              <a:rPr lang="es" sz="1050" u="sng">
                <a:solidFill>
                  <a:schemeClr val="hlink"/>
                </a:solidFill>
                <a:latin typeface="Arial"/>
                <a:ea typeface="Arial"/>
                <a:cs typeface="Arial"/>
                <a:sym typeface="Arial"/>
                <a:hlinkClick r:id="rId10"/>
              </a:rPr>
              <a:t>https://docs.microsoft.com/es-es/office/troubleshoot/access/database-normalization-description#:~:text=La%20normalizaci%C3%B3n%20es%20el%20proceso,redundancia%20y%20la%20dependencia%20incoherente.</a:t>
            </a:r>
            <a:endParaRPr i="1">
              <a:latin typeface="Arial"/>
              <a:ea typeface="Arial"/>
              <a:cs typeface="Arial"/>
              <a:sym typeface="Arial"/>
            </a:endParaRPr>
          </a:p>
          <a:p>
            <a:pPr indent="0" lvl="0" marL="914400" rtl="0" algn="l">
              <a:lnSpc>
                <a:spcPct val="115000"/>
              </a:lnSpc>
              <a:spcBef>
                <a:spcPts val="0"/>
              </a:spcBef>
              <a:spcAft>
                <a:spcPts val="0"/>
              </a:spcAft>
              <a:buSzPts val="1200"/>
              <a:buNone/>
            </a:pPr>
            <a:r>
              <a:t/>
            </a:r>
            <a:endParaRPr i="1">
              <a:latin typeface="Arial"/>
              <a:ea typeface="Arial"/>
              <a:cs typeface="Arial"/>
              <a:sym typeface="Arial"/>
            </a:endParaRPr>
          </a:p>
          <a:p>
            <a:pPr indent="-304800" lvl="0" marL="457200" rtl="0" algn="l">
              <a:lnSpc>
                <a:spcPct val="115000"/>
              </a:lnSpc>
              <a:spcBef>
                <a:spcPts val="0"/>
              </a:spcBef>
              <a:spcAft>
                <a:spcPts val="0"/>
              </a:spcAft>
              <a:buClr>
                <a:schemeClr val="lt1"/>
              </a:buClr>
              <a:buSzPts val="1200"/>
              <a:buFont typeface="Times New Roman"/>
              <a:buChar char="●"/>
            </a:pPr>
            <a:r>
              <a:rPr i="1" lang="es">
                <a:latin typeface="Arial"/>
                <a:ea typeface="Arial"/>
                <a:cs typeface="Arial"/>
                <a:sym typeface="Arial"/>
              </a:rPr>
              <a:t>La Guía Fácil de los Diagramas de Despliegue UML</a:t>
            </a:r>
            <a:r>
              <a:rPr lang="es">
                <a:latin typeface="Arial"/>
                <a:ea typeface="Arial"/>
                <a:cs typeface="Arial"/>
                <a:sym typeface="Arial"/>
              </a:rPr>
              <a:t>. (2021, 15 enero). Blog de Creately. https://creately.com/blog/es/diagramas/tutorial-de-diagrama-de-despliegue/</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SzPts val="1200"/>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58"/>
          <p:cNvSpPr txBox="1"/>
          <p:nvPr>
            <p:ph idx="1" type="body"/>
          </p:nvPr>
        </p:nvSpPr>
        <p:spPr>
          <a:xfrm>
            <a:off x="720000" y="1104850"/>
            <a:ext cx="7890600" cy="31434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lt1"/>
              </a:buClr>
              <a:buSzPts val="1200"/>
              <a:buFont typeface="Times New Roman"/>
              <a:buChar char="●"/>
            </a:pPr>
            <a:r>
              <a:rPr lang="es">
                <a:solidFill>
                  <a:schemeClr val="lt1"/>
                </a:solidFill>
                <a:latin typeface="Times New Roman"/>
                <a:ea typeface="Times New Roman"/>
                <a:cs typeface="Times New Roman"/>
                <a:sym typeface="Times New Roman"/>
              </a:rPr>
              <a:t>Armas, A. (s. f.). </a:t>
            </a:r>
            <a:r>
              <a:rPr i="1" lang="es">
                <a:solidFill>
                  <a:schemeClr val="lt1"/>
                </a:solidFill>
                <a:latin typeface="Times New Roman"/>
                <a:ea typeface="Times New Roman"/>
                <a:cs typeface="Times New Roman"/>
                <a:sym typeface="Times New Roman"/>
              </a:rPr>
              <a:t>Diccionario de base de datos</a:t>
            </a:r>
            <a:r>
              <a:rPr lang="es">
                <a:solidFill>
                  <a:schemeClr val="lt1"/>
                </a:solidFill>
                <a:latin typeface="Times New Roman"/>
                <a:ea typeface="Times New Roman"/>
                <a:cs typeface="Times New Roman"/>
                <a:sym typeface="Times New Roman"/>
              </a:rPr>
              <a:t>. Slideshare. Recuperado 26 de junio de 2021, de </a:t>
            </a:r>
            <a:r>
              <a:rPr lang="es" u="sng">
                <a:solidFill>
                  <a:schemeClr val="hlink"/>
                </a:solidFill>
                <a:latin typeface="Times New Roman"/>
                <a:ea typeface="Times New Roman"/>
                <a:cs typeface="Times New Roman"/>
                <a:sym typeface="Times New Roman"/>
                <a:hlinkClick r:id="rId3"/>
              </a:rPr>
              <a:t>https://es.slideshare.net/alexisarmas1/diccionario-de-base-de-datos</a:t>
            </a:r>
            <a:endParaRPr>
              <a:solidFill>
                <a:schemeClr val="lt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lt1"/>
              </a:buClr>
              <a:buSzPts val="1200"/>
              <a:buFont typeface="Times New Roman"/>
              <a:buChar char="●"/>
            </a:pPr>
            <a:r>
              <a:rPr lang="es">
                <a:solidFill>
                  <a:schemeClr val="lt1"/>
                </a:solidFill>
                <a:latin typeface="Arial"/>
                <a:ea typeface="Arial"/>
                <a:cs typeface="Arial"/>
                <a:sym typeface="Arial"/>
              </a:rPr>
              <a:t>(S/f-b). Blogspot.com. Recuperado el 15 de diciembre de 2021, de </a:t>
            </a:r>
            <a:r>
              <a:rPr lang="es" u="sng">
                <a:solidFill>
                  <a:schemeClr val="lt1"/>
                </a:solidFill>
                <a:latin typeface="Arial"/>
                <a:ea typeface="Arial"/>
                <a:cs typeface="Arial"/>
                <a:sym typeface="Arial"/>
                <a:hlinkClick r:id="rId4">
                  <a:extLst>
                    <a:ext uri="{A12FA001-AC4F-418D-AE19-62706E023703}">
                      <ahyp:hlinkClr val="tx"/>
                    </a:ext>
                  </a:extLst>
                </a:hlinkClick>
              </a:rPr>
              <a:t>https://manualtcnico.blogspot.com/2011/08/concepto_21</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304800" lvl="0" marL="457200" rtl="0" algn="l">
              <a:lnSpc>
                <a:spcPct val="100000"/>
              </a:lnSpc>
              <a:spcBef>
                <a:spcPts val="0"/>
              </a:spcBef>
              <a:spcAft>
                <a:spcPts val="0"/>
              </a:spcAft>
              <a:buClr>
                <a:schemeClr val="lt1"/>
              </a:buClr>
              <a:buSzPts val="1200"/>
              <a:buFont typeface="Arial"/>
              <a:buChar char="●"/>
            </a:pPr>
            <a:r>
              <a:rPr lang="es" sz="1100">
                <a:solidFill>
                  <a:schemeClr val="lt1"/>
                </a:solidFill>
                <a:latin typeface="Arial"/>
                <a:ea typeface="Arial"/>
                <a:cs typeface="Arial"/>
                <a:sym typeface="Arial"/>
              </a:rPr>
              <a:t>Wikipedia contributors. (s/f). </a:t>
            </a:r>
            <a:r>
              <a:rPr i="1" lang="es" sz="1100">
                <a:solidFill>
                  <a:schemeClr val="lt1"/>
                </a:solidFill>
                <a:latin typeface="Arial"/>
                <a:ea typeface="Arial"/>
                <a:cs typeface="Arial"/>
                <a:sym typeface="Arial"/>
              </a:rPr>
              <a:t>Pruebas de software</a:t>
            </a:r>
            <a:r>
              <a:rPr lang="es" sz="1100">
                <a:solidFill>
                  <a:schemeClr val="lt1"/>
                </a:solidFill>
                <a:latin typeface="Arial"/>
                <a:ea typeface="Arial"/>
                <a:cs typeface="Arial"/>
                <a:sym typeface="Arial"/>
              </a:rPr>
              <a:t>. Wikipedia, The Free Encyclopedia. https://es.wikipedia.org/w/index.php?title=Pruebas_de_software&amp;oldid=139925648</a:t>
            </a:r>
            <a:endParaRPr sz="1100">
              <a:solidFill>
                <a:schemeClr val="lt1"/>
              </a:solidFill>
              <a:latin typeface="Arial"/>
              <a:ea typeface="Arial"/>
              <a:cs typeface="Arial"/>
              <a:sym typeface="Arial"/>
            </a:endParaRPr>
          </a:p>
          <a:p>
            <a:pPr indent="-304800" lvl="0" marL="457200" rtl="0" algn="l">
              <a:lnSpc>
                <a:spcPct val="115000"/>
              </a:lnSpc>
              <a:spcBef>
                <a:spcPts val="0"/>
              </a:spcBef>
              <a:spcAft>
                <a:spcPts val="0"/>
              </a:spcAft>
              <a:buClr>
                <a:schemeClr val="lt1"/>
              </a:buClr>
              <a:buSzPts val="1200"/>
              <a:buFont typeface="Arial"/>
              <a:buChar char="●"/>
            </a:pPr>
            <a:r>
              <a:rPr i="1" lang="es">
                <a:solidFill>
                  <a:schemeClr val="lt1"/>
                </a:solidFill>
                <a:latin typeface="Arial"/>
                <a:ea typeface="Arial"/>
                <a:cs typeface="Arial"/>
                <a:sym typeface="Arial"/>
              </a:rPr>
              <a:t>Plantilla Manual de Instalación</a:t>
            </a:r>
            <a:r>
              <a:rPr lang="es">
                <a:solidFill>
                  <a:schemeClr val="lt1"/>
                </a:solidFill>
                <a:latin typeface="Arial"/>
                <a:ea typeface="Arial"/>
                <a:cs typeface="Arial"/>
                <a:sym typeface="Arial"/>
              </a:rPr>
              <a:t>. (s/f). Juntadeandalucia.es. Recuperado el 15 de diciembre de 2021, de http://www.juntadeandalucia.es/servicios/madeja/contenido/recurso/466</a:t>
            </a:r>
            <a:endParaRPr sz="1100">
              <a:solidFill>
                <a:schemeClr val="lt1"/>
              </a:solidFill>
              <a:latin typeface="Arial"/>
              <a:ea typeface="Arial"/>
              <a:cs typeface="Arial"/>
              <a:sym typeface="Arial"/>
            </a:endParaRPr>
          </a:p>
          <a:p>
            <a:pPr indent="-304800" lvl="0" marL="457200" rtl="0" algn="l">
              <a:lnSpc>
                <a:spcPct val="100000"/>
              </a:lnSpc>
              <a:spcBef>
                <a:spcPts val="0"/>
              </a:spcBef>
              <a:spcAft>
                <a:spcPts val="0"/>
              </a:spcAft>
              <a:buClr>
                <a:schemeClr val="lt1"/>
              </a:buClr>
              <a:buSzPts val="1200"/>
              <a:buFont typeface="Arial"/>
              <a:buChar char="●"/>
            </a:pPr>
            <a:r>
              <a:rPr lang="es">
                <a:solidFill>
                  <a:schemeClr val="lt1"/>
                </a:solidFill>
                <a:latin typeface="Arial"/>
                <a:ea typeface="Arial"/>
                <a:cs typeface="Arial"/>
                <a:sym typeface="Arial"/>
              </a:rPr>
              <a:t>Wikipedia contributors. (s/f). </a:t>
            </a:r>
            <a:r>
              <a:rPr i="1" lang="es">
                <a:solidFill>
                  <a:schemeClr val="lt1"/>
                </a:solidFill>
                <a:latin typeface="Arial"/>
                <a:ea typeface="Arial"/>
                <a:cs typeface="Arial"/>
                <a:sym typeface="Arial"/>
              </a:rPr>
              <a:t>Migración de datos</a:t>
            </a:r>
            <a:r>
              <a:rPr lang="es">
                <a:solidFill>
                  <a:schemeClr val="lt1"/>
                </a:solidFill>
                <a:latin typeface="Arial"/>
                <a:ea typeface="Arial"/>
                <a:cs typeface="Arial"/>
                <a:sym typeface="Arial"/>
              </a:rPr>
              <a:t>. Wikipedia, The Free Encyclopedia. </a:t>
            </a:r>
            <a:r>
              <a:rPr lang="es" u="sng">
                <a:solidFill>
                  <a:schemeClr val="hlink"/>
                </a:solidFill>
                <a:latin typeface="Arial"/>
                <a:ea typeface="Arial"/>
                <a:cs typeface="Arial"/>
                <a:sym typeface="Arial"/>
                <a:hlinkClick r:id="rId5"/>
              </a:rPr>
              <a:t>https://es.wikipedia.org/w/index.php?title=Migraci%C3%B3n_de_datos&amp;oldid=136233623</a:t>
            </a:r>
            <a:endParaRPr>
              <a:solidFill>
                <a:schemeClr val="lt1"/>
              </a:solidFill>
              <a:latin typeface="Arial"/>
              <a:ea typeface="Arial"/>
              <a:cs typeface="Arial"/>
              <a:sym typeface="Arial"/>
            </a:endParaRPr>
          </a:p>
          <a:p>
            <a:pPr indent="-304800" lvl="0" marL="457200" rtl="0" algn="l">
              <a:lnSpc>
                <a:spcPct val="100000"/>
              </a:lnSpc>
              <a:spcBef>
                <a:spcPts val="0"/>
              </a:spcBef>
              <a:spcAft>
                <a:spcPts val="0"/>
              </a:spcAft>
              <a:buClr>
                <a:schemeClr val="lt1"/>
              </a:buClr>
              <a:buSzPts val="1200"/>
              <a:buFont typeface="Arial"/>
              <a:buChar char="●"/>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SzPts val="1200"/>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59"/>
          <p:cNvSpPr txBox="1"/>
          <p:nvPr>
            <p:ph idx="1" type="body"/>
          </p:nvPr>
        </p:nvSpPr>
        <p:spPr>
          <a:xfrm>
            <a:off x="311698" y="605928"/>
            <a:ext cx="8520600" cy="34164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SzPts val="1300"/>
              <a:buNone/>
            </a:pPr>
            <a:r>
              <a:t/>
            </a:r>
            <a:endParaRPr/>
          </a:p>
          <a:p>
            <a:pPr indent="0" lvl="0" marL="0" rtl="0" algn="l">
              <a:lnSpc>
                <a:spcPct val="115000"/>
              </a:lnSpc>
              <a:spcBef>
                <a:spcPts val="0"/>
              </a:spcBef>
              <a:spcAft>
                <a:spcPts val="1200"/>
              </a:spcAft>
              <a:buSzPts val="1300"/>
              <a:buNone/>
            </a:pPr>
            <a:r>
              <a:t/>
            </a:r>
            <a:endParaRPr/>
          </a:p>
        </p:txBody>
      </p:sp>
      <p:pic>
        <p:nvPicPr>
          <p:cNvPr id="999" name="Google Shape;999;p59"/>
          <p:cNvPicPr preferRelativeResize="0"/>
          <p:nvPr/>
        </p:nvPicPr>
        <p:blipFill rotWithShape="1">
          <a:blip r:embed="rId3">
            <a:alphaModFix/>
          </a:blip>
          <a:srcRect b="0" l="0" r="0" t="0"/>
          <a:stretch/>
        </p:blipFill>
        <p:spPr>
          <a:xfrm>
            <a:off x="1313900" y="237625"/>
            <a:ext cx="6375549" cy="4153000"/>
          </a:xfrm>
          <a:prstGeom prst="rect">
            <a:avLst/>
          </a:prstGeom>
          <a:noFill/>
          <a:ln>
            <a:noFill/>
          </a:ln>
        </p:spPr>
      </p:pic>
      <p:sp>
        <p:nvSpPr>
          <p:cNvPr id="1000" name="Google Shape;1000;p59"/>
          <p:cNvSpPr txBox="1"/>
          <p:nvPr/>
        </p:nvSpPr>
        <p:spPr>
          <a:xfrm>
            <a:off x="1521650" y="4390625"/>
            <a:ext cx="646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(https://co.pinterest.com/pin/630433647829854006/)</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
          <p:cNvSpPr txBox="1"/>
          <p:nvPr>
            <p:ph idx="1" type="subTitle"/>
          </p:nvPr>
        </p:nvSpPr>
        <p:spPr>
          <a:xfrm>
            <a:off x="3769550" y="786375"/>
            <a:ext cx="4952700" cy="342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2800"/>
              <a:buNone/>
            </a:pPr>
            <a:r>
              <a:rPr lang="es">
                <a:solidFill>
                  <a:srgbClr val="FFFFFF"/>
                </a:solidFill>
                <a:latin typeface="Times New Roman"/>
                <a:ea typeface="Times New Roman"/>
                <a:cs typeface="Times New Roman"/>
                <a:sym typeface="Times New Roman"/>
              </a:rPr>
              <a:t>Por otro lado el ingreso de docentes y directivos de la institución  son registrados de manera manual en una planilla de manera autónoma a medida que va llegando aunque se tiene estipulado un horario laboral, no hay garantía de que el ingreso se realice a la hora que es, además con lo que respecta a la salida de estudiantes muchas veces  los docentes se encuentran ocupados por lo cual no hay personal que esté atento y presente para garantizar que la salida del plantel se realice de la mejor manera y que no haya inconvenientes.   </a:t>
            </a:r>
            <a:endParaRPr>
              <a:solidFill>
                <a:srgbClr val="FFFFFF"/>
              </a:solidFill>
              <a:latin typeface="Times New Roman"/>
              <a:ea typeface="Times New Roman"/>
              <a:cs typeface="Times New Roman"/>
              <a:sym typeface="Times New Roman"/>
            </a:endParaRPr>
          </a:p>
          <a:p>
            <a:pPr indent="0" lvl="0" marL="0" rtl="0" algn="l">
              <a:lnSpc>
                <a:spcPct val="90000"/>
              </a:lnSpc>
              <a:spcBef>
                <a:spcPts val="1200"/>
              </a:spcBef>
              <a:spcAft>
                <a:spcPts val="0"/>
              </a:spcAft>
              <a:buSzPts val="1300"/>
              <a:buNone/>
            </a:pPr>
            <a:r>
              <a:t/>
            </a:r>
            <a:endParaRPr>
              <a:solidFill>
                <a:srgbClr val="FFFFFF"/>
              </a:solidFill>
              <a:latin typeface="Times New Roman"/>
              <a:ea typeface="Times New Roman"/>
              <a:cs typeface="Times New Roman"/>
              <a:sym typeface="Times New Roman"/>
            </a:endParaRPr>
          </a:p>
        </p:txBody>
      </p:sp>
      <p:pic>
        <p:nvPicPr>
          <p:cNvPr id="614" name="Google Shape;614;p7"/>
          <p:cNvPicPr preferRelativeResize="0"/>
          <p:nvPr/>
        </p:nvPicPr>
        <p:blipFill rotWithShape="1">
          <a:blip r:embed="rId3">
            <a:alphaModFix/>
          </a:blip>
          <a:srcRect b="0" l="0" r="0" t="0"/>
          <a:stretch/>
        </p:blipFill>
        <p:spPr>
          <a:xfrm>
            <a:off x="569650" y="1068625"/>
            <a:ext cx="3000000" cy="2388275"/>
          </a:xfrm>
          <a:prstGeom prst="rect">
            <a:avLst/>
          </a:prstGeom>
          <a:noFill/>
          <a:ln>
            <a:noFill/>
          </a:ln>
        </p:spPr>
      </p:pic>
      <p:sp>
        <p:nvSpPr>
          <p:cNvPr id="615" name="Google Shape;615;p7"/>
          <p:cNvSpPr txBox="1"/>
          <p:nvPr/>
        </p:nvSpPr>
        <p:spPr>
          <a:xfrm>
            <a:off x="569650" y="3374700"/>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s" sz="1200" u="none" cap="none" strike="noStrike">
                <a:solidFill>
                  <a:schemeClr val="lt1"/>
                </a:solidFill>
                <a:latin typeface="Arial"/>
                <a:ea typeface="Arial"/>
                <a:cs typeface="Arial"/>
                <a:sym typeface="Arial"/>
              </a:rPr>
              <a:t>(“Escolares de colegios privados de todo el país inician hoy el año escolar”, 2019)</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8"/>
          <p:cNvSpPr txBox="1"/>
          <p:nvPr>
            <p:ph idx="4294967295" type="subTitle"/>
          </p:nvPr>
        </p:nvSpPr>
        <p:spPr>
          <a:xfrm>
            <a:off x="720725" y="763300"/>
            <a:ext cx="5597700" cy="3860700"/>
          </a:xfrm>
          <a:prstGeom prst="rect">
            <a:avLst/>
          </a:prstGeom>
          <a:noFill/>
          <a:ln>
            <a:noFill/>
          </a:ln>
        </p:spPr>
        <p:txBody>
          <a:bodyPr anchorCtr="0" anchor="t" bIns="91425" lIns="91425" spcFirstLastPara="1" rIns="91425" wrap="square" tIns="91425">
            <a:normAutofit lnSpcReduction="20000"/>
          </a:bodyPr>
          <a:lstStyle/>
          <a:p>
            <a:pPr indent="0" lvl="0" marL="0" marR="0" rtl="0" algn="l">
              <a:lnSpc>
                <a:spcPct val="115000"/>
              </a:lnSpc>
              <a:spcBef>
                <a:spcPts val="1200"/>
              </a:spcBef>
              <a:spcAft>
                <a:spcPts val="0"/>
              </a:spcAft>
              <a:buClr>
                <a:schemeClr val="dk1"/>
              </a:buClr>
              <a:buSzPts val="1400"/>
              <a:buFont typeface="Roboto"/>
              <a:buNone/>
            </a:pPr>
            <a:r>
              <a:rPr b="0" i="0" lang="es" sz="1800" u="none" cap="none" strike="noStrike">
                <a:solidFill>
                  <a:schemeClr val="lt1"/>
                </a:solidFill>
                <a:latin typeface="Times New Roman"/>
                <a:ea typeface="Times New Roman"/>
                <a:cs typeface="Times New Roman"/>
                <a:sym typeface="Times New Roman"/>
              </a:rPr>
              <a:t>Este proyecto busca mejorar la seguridad y el control a la hora de ingresar a la institución. Este proyecto se centra en poner un torniquete con lector QR en cada punto de entrada de la institución a su vez una cámara de reconocimiento facial como segundo filtro registrando la hora  en la que los estudiantes y administrativos ingresan.</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chemeClr val="dk1"/>
              </a:buClr>
              <a:buSzPts val="1400"/>
              <a:buFont typeface="Roboto"/>
              <a:buNone/>
            </a:pPr>
            <a:r>
              <a:rPr b="0" i="0" lang="es" sz="1800" u="none" cap="none" strike="noStrike">
                <a:solidFill>
                  <a:schemeClr val="lt1"/>
                </a:solidFill>
                <a:latin typeface="Times New Roman"/>
                <a:ea typeface="Times New Roman"/>
                <a:cs typeface="Times New Roman"/>
                <a:sym typeface="Times New Roman"/>
              </a:rPr>
              <a:t>El tema nos surge como una inquietud ante la inseguridad que se ha podido evidenciar y ante la posibilidad de ingreso de estudiantes no pertenecientes a la institución, debido a esto nace la idea de diseñar este sistema.  </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15000"/>
              </a:lnSpc>
              <a:spcBef>
                <a:spcPts val="1200"/>
              </a:spcBef>
              <a:spcAft>
                <a:spcPts val="0"/>
              </a:spcAft>
              <a:buClr>
                <a:schemeClr val="dk1"/>
              </a:buClr>
              <a:buSzPts val="1400"/>
              <a:buFont typeface="Roboto"/>
              <a:buNone/>
            </a:pPr>
            <a:r>
              <a:t/>
            </a:r>
            <a:endParaRPr b="0" i="0" sz="18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1200"/>
              </a:spcBef>
              <a:spcAft>
                <a:spcPts val="1000"/>
              </a:spcAft>
              <a:buClr>
                <a:schemeClr val="lt1"/>
              </a:buClr>
              <a:buSzPts val="2737"/>
              <a:buFont typeface="Lato"/>
              <a:buNone/>
            </a:pPr>
            <a:r>
              <a:t/>
            </a:r>
            <a:endParaRPr b="0" i="0" sz="1800" u="none" cap="none" strike="noStrike">
              <a:solidFill>
                <a:schemeClr val="lt1"/>
              </a:solidFill>
              <a:latin typeface="Times New Roman"/>
              <a:ea typeface="Times New Roman"/>
              <a:cs typeface="Times New Roman"/>
              <a:sym typeface="Times New Roman"/>
            </a:endParaRPr>
          </a:p>
        </p:txBody>
      </p:sp>
      <p:pic>
        <p:nvPicPr>
          <p:cNvPr id="621" name="Google Shape;621;p8"/>
          <p:cNvPicPr preferRelativeResize="0"/>
          <p:nvPr/>
        </p:nvPicPr>
        <p:blipFill rotWithShape="1">
          <a:blip r:embed="rId3">
            <a:alphaModFix/>
          </a:blip>
          <a:srcRect b="0" l="0" r="0" t="0"/>
          <a:stretch/>
        </p:blipFill>
        <p:spPr>
          <a:xfrm>
            <a:off x="6445537" y="911193"/>
            <a:ext cx="2602875" cy="2302157"/>
          </a:xfrm>
          <a:prstGeom prst="rect">
            <a:avLst/>
          </a:prstGeom>
          <a:noFill/>
          <a:ln>
            <a:noFill/>
          </a:ln>
        </p:spPr>
      </p:pic>
      <p:sp>
        <p:nvSpPr>
          <p:cNvPr id="622" name="Google Shape;622;p8"/>
          <p:cNvSpPr txBox="1"/>
          <p:nvPr/>
        </p:nvSpPr>
        <p:spPr>
          <a:xfrm>
            <a:off x="6246963" y="3310700"/>
            <a:ext cx="3000000" cy="354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chemeClr val="lt1"/>
                </a:solidFill>
                <a:latin typeface="Arial"/>
                <a:ea typeface="Arial"/>
                <a:cs typeface="Arial"/>
                <a:sym typeface="Arial"/>
              </a:rPr>
              <a:t>(ANÓNIMO,2019)</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9"/>
          <p:cNvSpPr txBox="1"/>
          <p:nvPr>
            <p:ph idx="1" type="subTitle"/>
          </p:nvPr>
        </p:nvSpPr>
        <p:spPr>
          <a:xfrm>
            <a:off x="3816525" y="694500"/>
            <a:ext cx="5261100" cy="2903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b="1" i="1" lang="es" sz="2600">
                <a:solidFill>
                  <a:srgbClr val="FFFFFF"/>
                </a:solidFill>
              </a:rPr>
              <a:t>   </a:t>
            </a:r>
            <a:r>
              <a:rPr b="1" lang="es" sz="2900">
                <a:latin typeface="Times New Roman"/>
                <a:ea typeface="Times New Roman"/>
                <a:cs typeface="Times New Roman"/>
                <a:sym typeface="Times New Roman"/>
              </a:rPr>
              <a:t>PREGUNTA PROBLEMA</a:t>
            </a:r>
            <a:r>
              <a:rPr b="1" lang="es" sz="2500">
                <a:solidFill>
                  <a:srgbClr val="FFFFFF"/>
                </a:solidFill>
                <a:latin typeface="Times New Roman"/>
                <a:ea typeface="Times New Roman"/>
                <a:cs typeface="Times New Roman"/>
                <a:sym typeface="Times New Roman"/>
              </a:rPr>
              <a:t> </a:t>
            </a:r>
            <a:endParaRPr b="1" sz="2500">
              <a:solidFill>
                <a:srgbClr val="FFFFFF"/>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300"/>
              <a:buNone/>
            </a:pPr>
            <a:r>
              <a:t/>
            </a:r>
            <a:endParaRPr b="1" i="1" sz="2600">
              <a:solidFill>
                <a:srgbClr val="FFFFFF"/>
              </a:solidFill>
            </a:endParaRPr>
          </a:p>
          <a:p>
            <a:pPr indent="0" lvl="0" marL="0" rtl="0" algn="l">
              <a:lnSpc>
                <a:spcPct val="115000"/>
              </a:lnSpc>
              <a:spcBef>
                <a:spcPts val="0"/>
              </a:spcBef>
              <a:spcAft>
                <a:spcPts val="0"/>
              </a:spcAft>
              <a:buSzPts val="1300"/>
              <a:buNone/>
            </a:pPr>
            <a:r>
              <a:t/>
            </a:r>
            <a:endParaRPr b="1" i="1" sz="1100">
              <a:solidFill>
                <a:srgbClr val="FFFFFF"/>
              </a:solidFill>
              <a:latin typeface="Arial"/>
              <a:ea typeface="Arial"/>
              <a:cs typeface="Arial"/>
              <a:sym typeface="Arial"/>
            </a:endParaRPr>
          </a:p>
          <a:p>
            <a:pPr indent="0" lvl="0" marL="0" rtl="0" algn="l">
              <a:lnSpc>
                <a:spcPct val="115000"/>
              </a:lnSpc>
              <a:spcBef>
                <a:spcPts val="1200"/>
              </a:spcBef>
              <a:spcAft>
                <a:spcPts val="0"/>
              </a:spcAft>
              <a:buSzPts val="1300"/>
              <a:buNone/>
            </a:pPr>
            <a:r>
              <a:rPr lang="es" sz="2700">
                <a:solidFill>
                  <a:srgbClr val="FFFFFF"/>
                </a:solidFill>
                <a:latin typeface="Times New Roman"/>
                <a:ea typeface="Times New Roman"/>
                <a:cs typeface="Times New Roman"/>
                <a:sym typeface="Times New Roman"/>
              </a:rPr>
              <a:t>¿Cómo controlar el acceso seguro y eficiente de estudiantes y directivos de la I.E.D Juana Escobar?</a:t>
            </a:r>
            <a:endParaRPr sz="2700">
              <a:solidFill>
                <a:srgbClr val="FFFFFF"/>
              </a:solidFill>
              <a:latin typeface="Times New Roman"/>
              <a:ea typeface="Times New Roman"/>
              <a:cs typeface="Times New Roman"/>
              <a:sym typeface="Times New Roman"/>
            </a:endParaRPr>
          </a:p>
          <a:p>
            <a:pPr indent="0" lvl="0" marL="0" rtl="0" algn="l">
              <a:lnSpc>
                <a:spcPct val="100000"/>
              </a:lnSpc>
              <a:spcBef>
                <a:spcPts val="1200"/>
              </a:spcBef>
              <a:spcAft>
                <a:spcPts val="0"/>
              </a:spcAft>
              <a:buSzPts val="1300"/>
              <a:buNone/>
            </a:pPr>
            <a:r>
              <a:t/>
            </a:r>
            <a:endParaRPr b="1" i="1" sz="2600">
              <a:solidFill>
                <a:srgbClr val="000000"/>
              </a:solidFill>
              <a:latin typeface="Arial"/>
              <a:ea typeface="Arial"/>
              <a:cs typeface="Arial"/>
              <a:sym typeface="Arial"/>
            </a:endParaRPr>
          </a:p>
        </p:txBody>
      </p:sp>
      <p:pic>
        <p:nvPicPr>
          <p:cNvPr id="628" name="Google Shape;628;p9"/>
          <p:cNvPicPr preferRelativeResize="0"/>
          <p:nvPr/>
        </p:nvPicPr>
        <p:blipFill rotWithShape="1">
          <a:blip r:embed="rId3">
            <a:alphaModFix/>
          </a:blip>
          <a:srcRect b="0" l="0" r="0" t="0"/>
          <a:stretch/>
        </p:blipFill>
        <p:spPr>
          <a:xfrm>
            <a:off x="720725" y="802850"/>
            <a:ext cx="2807226" cy="2794949"/>
          </a:xfrm>
          <a:prstGeom prst="rect">
            <a:avLst/>
          </a:prstGeom>
          <a:noFill/>
          <a:ln>
            <a:noFill/>
          </a:ln>
        </p:spPr>
      </p:pic>
      <p:sp>
        <p:nvSpPr>
          <p:cNvPr id="629" name="Google Shape;629;p9"/>
          <p:cNvSpPr txBox="1"/>
          <p:nvPr/>
        </p:nvSpPr>
        <p:spPr>
          <a:xfrm>
            <a:off x="1385700" y="3597800"/>
            <a:ext cx="3252900" cy="617100"/>
          </a:xfrm>
          <a:prstGeom prst="rect">
            <a:avLst/>
          </a:prstGeom>
          <a:noFill/>
          <a:ln>
            <a:noFill/>
          </a:ln>
        </p:spPr>
        <p:txBody>
          <a:bodyPr anchorCtr="0" anchor="t" bIns="91425" lIns="91425" spcFirstLastPara="1" rIns="91425" wrap="square" tIns="91425">
            <a:spAutoFit/>
          </a:bodyPr>
          <a:lstStyle/>
          <a:p>
            <a:pPr indent="0" lvl="0" marL="0" marR="76200" rtl="0" algn="l">
              <a:lnSpc>
                <a:spcPct val="115000"/>
              </a:lnSpc>
              <a:spcBef>
                <a:spcPts val="0"/>
              </a:spcBef>
              <a:spcAft>
                <a:spcPts val="0"/>
              </a:spcAft>
              <a:buClr>
                <a:srgbClr val="000000"/>
              </a:buClr>
              <a:buSzPts val="1400"/>
              <a:buFont typeface="Arial"/>
              <a:buNone/>
            </a:pPr>
            <a:r>
              <a:rPr b="0" i="0" lang="es" sz="1400" u="none" cap="none" strike="noStrike">
                <a:solidFill>
                  <a:schemeClr val="lt1"/>
                </a:solidFill>
                <a:latin typeface="Arial"/>
                <a:ea typeface="Arial"/>
                <a:cs typeface="Arial"/>
                <a:sym typeface="Arial"/>
              </a:rPr>
              <a:t>(Istock,s/f)</a:t>
            </a:r>
            <a:endParaRPr b="0" i="0" sz="1400" u="none" cap="none" strike="noStrike">
              <a:solidFill>
                <a:schemeClr val="lt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37393C"/>
              </a:solidFill>
              <a:highlight>
                <a:srgbClr val="FFFFFF"/>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